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69" r:id="rId13"/>
    <p:sldId id="271" r:id="rId14"/>
    <p:sldId id="265" r:id="rId15"/>
    <p:sldId id="266" r:id="rId16"/>
    <p:sldId id="268" r:id="rId17"/>
    <p:sldId id="267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6BC79-FF0F-4E27-BCFC-CD5D4C26B56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5BFA82-BAAA-4E36-B43D-935212970249}">
      <dgm:prSet phldrT="[Text]"/>
      <dgm:spPr/>
      <dgm:t>
        <a:bodyPr/>
        <a:lstStyle/>
        <a:p>
          <a:r>
            <a:rPr lang="en-US" dirty="0"/>
            <a:t>Dataset Preparation</a:t>
          </a:r>
          <a:endParaRPr lang="en-IN" dirty="0"/>
        </a:p>
      </dgm:t>
    </dgm:pt>
    <dgm:pt modelId="{4CB3F2D6-AFD8-4E5F-A6B0-F2EADB57D8C9}" type="parTrans" cxnId="{BB92A9E2-80FB-483E-9EB0-AB1A3197A67D}">
      <dgm:prSet/>
      <dgm:spPr/>
      <dgm:t>
        <a:bodyPr/>
        <a:lstStyle/>
        <a:p>
          <a:endParaRPr lang="en-IN"/>
        </a:p>
      </dgm:t>
    </dgm:pt>
    <dgm:pt modelId="{ED2784E2-7EAB-48C9-AC7E-CC2E63F986C1}" type="sibTrans" cxnId="{BB92A9E2-80FB-483E-9EB0-AB1A3197A67D}">
      <dgm:prSet/>
      <dgm:spPr/>
      <dgm:t>
        <a:bodyPr/>
        <a:lstStyle/>
        <a:p>
          <a:endParaRPr lang="en-IN"/>
        </a:p>
      </dgm:t>
    </dgm:pt>
    <dgm:pt modelId="{D9C9346E-D683-4D77-975B-9466A795E745}">
      <dgm:prSet phldrT="[Text]"/>
      <dgm:spPr/>
      <dgm:t>
        <a:bodyPr/>
        <a:lstStyle/>
        <a:p>
          <a:r>
            <a:rPr lang="en-US" dirty="0"/>
            <a:t>Load The Dataset</a:t>
          </a:r>
          <a:endParaRPr lang="en-IN" dirty="0"/>
        </a:p>
      </dgm:t>
    </dgm:pt>
    <dgm:pt modelId="{E0C24DE1-293E-40D8-8446-A20ABE770EFD}" type="parTrans" cxnId="{D599AAC4-1A84-4F26-BDB4-4E6C70819272}">
      <dgm:prSet/>
      <dgm:spPr/>
      <dgm:t>
        <a:bodyPr/>
        <a:lstStyle/>
        <a:p>
          <a:endParaRPr lang="en-IN"/>
        </a:p>
      </dgm:t>
    </dgm:pt>
    <dgm:pt modelId="{E3EECCFF-F2BC-4C56-A1CC-C9ED23962940}" type="sibTrans" cxnId="{D599AAC4-1A84-4F26-BDB4-4E6C70819272}">
      <dgm:prSet/>
      <dgm:spPr/>
      <dgm:t>
        <a:bodyPr/>
        <a:lstStyle/>
        <a:p>
          <a:endParaRPr lang="en-IN"/>
        </a:p>
      </dgm:t>
    </dgm:pt>
    <dgm:pt modelId="{3108C5B4-3224-40CB-B941-766834234601}">
      <dgm:prSet phldrT="[Text]"/>
      <dgm:spPr/>
      <dgm:t>
        <a:bodyPr/>
        <a:lstStyle/>
        <a:p>
          <a:r>
            <a:rPr lang="en-US" dirty="0"/>
            <a:t>Text Pre-processing</a:t>
          </a:r>
          <a:endParaRPr lang="en-IN" dirty="0"/>
        </a:p>
      </dgm:t>
    </dgm:pt>
    <dgm:pt modelId="{6C2E0C35-17A3-4742-90A4-43071524450B}" type="parTrans" cxnId="{112CA854-CA5F-4C39-B857-5A44371429FC}">
      <dgm:prSet/>
      <dgm:spPr/>
      <dgm:t>
        <a:bodyPr/>
        <a:lstStyle/>
        <a:p>
          <a:endParaRPr lang="en-IN"/>
        </a:p>
      </dgm:t>
    </dgm:pt>
    <dgm:pt modelId="{7F701A27-95B4-4123-8FD4-747C75A409FF}" type="sibTrans" cxnId="{112CA854-CA5F-4C39-B857-5A44371429FC}">
      <dgm:prSet/>
      <dgm:spPr/>
      <dgm:t>
        <a:bodyPr/>
        <a:lstStyle/>
        <a:p>
          <a:endParaRPr lang="en-IN"/>
        </a:p>
      </dgm:t>
    </dgm:pt>
    <dgm:pt modelId="{F2AD8481-1AFE-44E0-806A-1EF3FCCD6A44}">
      <dgm:prSet phldrT="[Text]"/>
      <dgm:spPr/>
      <dgm:t>
        <a:bodyPr/>
        <a:lstStyle/>
        <a:p>
          <a:r>
            <a:rPr lang="en-US" dirty="0"/>
            <a:t>Cleaning Reviews by removing html tags, stop words and lower case conversion</a:t>
          </a:r>
          <a:endParaRPr lang="en-IN" dirty="0"/>
        </a:p>
      </dgm:t>
    </dgm:pt>
    <dgm:pt modelId="{03AF8DA6-4DF3-456F-A76E-F94E73400675}" type="parTrans" cxnId="{4BF1929B-A6C0-4317-A32A-AEC38267D733}">
      <dgm:prSet/>
      <dgm:spPr/>
      <dgm:t>
        <a:bodyPr/>
        <a:lstStyle/>
        <a:p>
          <a:endParaRPr lang="en-IN"/>
        </a:p>
      </dgm:t>
    </dgm:pt>
    <dgm:pt modelId="{8B2FF192-1636-4832-96A7-DCFAEB70901B}" type="sibTrans" cxnId="{4BF1929B-A6C0-4317-A32A-AEC38267D733}">
      <dgm:prSet/>
      <dgm:spPr/>
      <dgm:t>
        <a:bodyPr/>
        <a:lstStyle/>
        <a:p>
          <a:endParaRPr lang="en-IN"/>
        </a:p>
      </dgm:t>
    </dgm:pt>
    <dgm:pt modelId="{386C197B-3976-4309-BCA3-2F1A3C791483}">
      <dgm:prSet phldrT="[Text]"/>
      <dgm:spPr/>
      <dgm:t>
        <a:bodyPr/>
        <a:lstStyle/>
        <a:p>
          <a:r>
            <a:rPr lang="en-US" dirty="0"/>
            <a:t>Feature Extraction</a:t>
          </a:r>
          <a:endParaRPr lang="en-IN" dirty="0"/>
        </a:p>
      </dgm:t>
    </dgm:pt>
    <dgm:pt modelId="{C984FB5E-CD53-4E12-A095-B40B11DD200E}" type="parTrans" cxnId="{B2B55712-37C5-4B59-9F0E-EDC7F215A340}">
      <dgm:prSet/>
      <dgm:spPr/>
      <dgm:t>
        <a:bodyPr/>
        <a:lstStyle/>
        <a:p>
          <a:endParaRPr lang="en-IN"/>
        </a:p>
      </dgm:t>
    </dgm:pt>
    <dgm:pt modelId="{94EBF110-F1F3-4780-9238-671BD2ED3D1B}" type="sibTrans" cxnId="{B2B55712-37C5-4B59-9F0E-EDC7F215A340}">
      <dgm:prSet/>
      <dgm:spPr/>
      <dgm:t>
        <a:bodyPr/>
        <a:lstStyle/>
        <a:p>
          <a:endParaRPr lang="en-IN"/>
        </a:p>
      </dgm:t>
    </dgm:pt>
    <dgm:pt modelId="{B9F94C89-50FF-489D-97AD-429AF3F7679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Used </a:t>
          </a:r>
          <a:r>
            <a:rPr lang="en-US" b="1" dirty="0"/>
            <a:t>Bag-of-Words (</a:t>
          </a:r>
          <a:r>
            <a:rPr lang="en-US" b="1" dirty="0" err="1"/>
            <a:t>BoW</a:t>
          </a:r>
          <a:r>
            <a:rPr lang="en-US" b="1" dirty="0"/>
            <a:t>)</a:t>
          </a:r>
          <a:r>
            <a:rPr lang="en-US" dirty="0"/>
            <a:t> to convert text into numerical features (a matrix of word frequencies) for machine learning.</a:t>
          </a:r>
          <a:endParaRPr lang="en-IN" dirty="0"/>
        </a:p>
      </dgm:t>
    </dgm:pt>
    <dgm:pt modelId="{D0365576-F089-4B75-AFF4-20665FA9D2BD}" type="parTrans" cxnId="{F6C990D4-CDD9-4D1A-A513-179C7F38C93A}">
      <dgm:prSet/>
      <dgm:spPr/>
      <dgm:t>
        <a:bodyPr/>
        <a:lstStyle/>
        <a:p>
          <a:endParaRPr lang="en-IN"/>
        </a:p>
      </dgm:t>
    </dgm:pt>
    <dgm:pt modelId="{05131E89-806E-41FC-832E-48BD265CC3B6}" type="sibTrans" cxnId="{F6C990D4-CDD9-4D1A-A513-179C7F38C93A}">
      <dgm:prSet/>
      <dgm:spPr/>
      <dgm:t>
        <a:bodyPr/>
        <a:lstStyle/>
        <a:p>
          <a:endParaRPr lang="en-IN"/>
        </a:p>
      </dgm:t>
    </dgm:pt>
    <dgm:pt modelId="{8DDC28C8-D47D-444F-8E7C-CA049CBD7BEE}">
      <dgm:prSet phldrT="[Text]"/>
      <dgm:spPr/>
      <dgm:t>
        <a:bodyPr/>
        <a:lstStyle/>
        <a:p>
          <a:r>
            <a:rPr lang="en-US" dirty="0"/>
            <a:t>Model Training</a:t>
          </a:r>
          <a:endParaRPr lang="en-IN" dirty="0"/>
        </a:p>
      </dgm:t>
    </dgm:pt>
    <dgm:pt modelId="{6C8CB031-2D8C-4287-999B-0F81C803C981}" type="parTrans" cxnId="{6DEF8355-5B31-43F7-A220-A5E905411A7F}">
      <dgm:prSet/>
      <dgm:spPr/>
      <dgm:t>
        <a:bodyPr/>
        <a:lstStyle/>
        <a:p>
          <a:endParaRPr lang="en-IN"/>
        </a:p>
      </dgm:t>
    </dgm:pt>
    <dgm:pt modelId="{5DBC38C7-210F-43F7-9C9A-6B83E95B0DE8}" type="sibTrans" cxnId="{6DEF8355-5B31-43F7-A220-A5E905411A7F}">
      <dgm:prSet/>
      <dgm:spPr/>
      <dgm:t>
        <a:bodyPr/>
        <a:lstStyle/>
        <a:p>
          <a:endParaRPr lang="en-IN"/>
        </a:p>
      </dgm:t>
    </dgm:pt>
    <dgm:pt modelId="{44416E3A-AE0F-4595-8D8D-B3317F2C990C}">
      <dgm:prSet phldrT="[Text]"/>
      <dgm:spPr/>
      <dgm:t>
        <a:bodyPr/>
        <a:lstStyle/>
        <a:p>
          <a:r>
            <a:rPr lang="en-US" dirty="0"/>
            <a:t>Evaluation</a:t>
          </a:r>
          <a:endParaRPr lang="en-IN" dirty="0"/>
        </a:p>
      </dgm:t>
    </dgm:pt>
    <dgm:pt modelId="{7DC8928B-B8FD-4EA1-A4C2-4270900DA571}" type="parTrans" cxnId="{8B5B494B-5F23-4D00-AFBB-F4EE276A8AE3}">
      <dgm:prSet/>
      <dgm:spPr/>
      <dgm:t>
        <a:bodyPr/>
        <a:lstStyle/>
        <a:p>
          <a:endParaRPr lang="en-IN"/>
        </a:p>
      </dgm:t>
    </dgm:pt>
    <dgm:pt modelId="{CCCDC6D9-1824-4ED2-958B-EBE2E3BB2A40}" type="sibTrans" cxnId="{8B5B494B-5F23-4D00-AFBB-F4EE276A8AE3}">
      <dgm:prSet/>
      <dgm:spPr/>
      <dgm:t>
        <a:bodyPr/>
        <a:lstStyle/>
        <a:p>
          <a:endParaRPr lang="en-IN"/>
        </a:p>
      </dgm:t>
    </dgm:pt>
    <dgm:pt modelId="{20D517E5-C500-4C88-8380-F41493FE5760}">
      <dgm:prSet phldrT="[Text]"/>
      <dgm:spPr/>
      <dgm:t>
        <a:bodyPr/>
        <a:lstStyle/>
        <a:p>
          <a:r>
            <a:rPr lang="en-US" dirty="0"/>
            <a:t>Model Deployment</a:t>
          </a:r>
          <a:endParaRPr lang="en-IN" dirty="0"/>
        </a:p>
      </dgm:t>
    </dgm:pt>
    <dgm:pt modelId="{325B2424-A321-4579-B9FE-D7F6FFC1B230}" type="parTrans" cxnId="{1F27FD85-F769-4440-9E81-C309E50DF779}">
      <dgm:prSet/>
      <dgm:spPr/>
      <dgm:t>
        <a:bodyPr/>
        <a:lstStyle/>
        <a:p>
          <a:endParaRPr lang="en-IN"/>
        </a:p>
      </dgm:t>
    </dgm:pt>
    <dgm:pt modelId="{E73662CF-0C5F-48E8-8222-BBF959066B2B}" type="sibTrans" cxnId="{1F27FD85-F769-4440-9E81-C309E50DF779}">
      <dgm:prSet/>
      <dgm:spPr/>
      <dgm:t>
        <a:bodyPr/>
        <a:lstStyle/>
        <a:p>
          <a:endParaRPr lang="en-IN"/>
        </a:p>
      </dgm:t>
    </dgm:pt>
    <dgm:pt modelId="{397269F7-B9F9-47C9-B6F4-A159FEC66F5F}">
      <dgm:prSet phldrT="[Text]"/>
      <dgm:spPr/>
      <dgm:t>
        <a:bodyPr/>
        <a:lstStyle/>
        <a:p>
          <a:r>
            <a:rPr lang="en-US" dirty="0"/>
            <a:t>Stemming to reduce words</a:t>
          </a:r>
          <a:endParaRPr lang="en-IN" dirty="0"/>
        </a:p>
      </dgm:t>
    </dgm:pt>
    <dgm:pt modelId="{11C53F58-7AD3-4395-83DE-7A2FD6F5BAD1}" type="parTrans" cxnId="{DB92DDCF-144F-40F0-A26F-E016DE364A9E}">
      <dgm:prSet/>
      <dgm:spPr/>
      <dgm:t>
        <a:bodyPr/>
        <a:lstStyle/>
        <a:p>
          <a:endParaRPr lang="en-IN"/>
        </a:p>
      </dgm:t>
    </dgm:pt>
    <dgm:pt modelId="{A5F72AC0-4927-4B0B-A66C-E601F6EF964D}" type="sibTrans" cxnId="{DB92DDCF-144F-40F0-A26F-E016DE364A9E}">
      <dgm:prSet/>
      <dgm:spPr/>
      <dgm:t>
        <a:bodyPr/>
        <a:lstStyle/>
        <a:p>
          <a:endParaRPr lang="en-IN"/>
        </a:p>
      </dgm:t>
    </dgm:pt>
    <dgm:pt modelId="{BC032CBD-C413-45BC-B670-5BDF48C43B03}">
      <dgm:prSet phldrT="[Text]"/>
      <dgm:spPr/>
      <dgm:t>
        <a:bodyPr/>
        <a:lstStyle/>
        <a:p>
          <a:r>
            <a:rPr lang="en-US" dirty="0"/>
            <a:t>Map the sentiment to binary values (1 – positive, 0-negative )</a:t>
          </a:r>
          <a:endParaRPr lang="en-IN" dirty="0"/>
        </a:p>
      </dgm:t>
    </dgm:pt>
    <dgm:pt modelId="{44676A41-E673-4652-888F-CDC4D295B406}" type="parTrans" cxnId="{87613947-7D78-4A2B-8431-324E136703E8}">
      <dgm:prSet/>
      <dgm:spPr/>
      <dgm:t>
        <a:bodyPr/>
        <a:lstStyle/>
        <a:p>
          <a:endParaRPr lang="en-IN"/>
        </a:p>
      </dgm:t>
    </dgm:pt>
    <dgm:pt modelId="{E7D2596E-A373-4DB3-AD20-7E870A9C01A2}" type="sibTrans" cxnId="{87613947-7D78-4A2B-8431-324E136703E8}">
      <dgm:prSet/>
      <dgm:spPr/>
      <dgm:t>
        <a:bodyPr/>
        <a:lstStyle/>
        <a:p>
          <a:endParaRPr lang="en-IN"/>
        </a:p>
      </dgm:t>
    </dgm:pt>
    <dgm:pt modelId="{F2C3B5EE-699A-4A59-AFDD-EBCF1FBFDFCA}">
      <dgm:prSet phldrT="[Text]"/>
      <dgm:spPr/>
      <dgm:t>
        <a:bodyPr/>
        <a:lstStyle/>
        <a:p>
          <a:r>
            <a:rPr lang="en-US" dirty="0"/>
            <a:t>Trained 4 models</a:t>
          </a:r>
          <a:endParaRPr lang="en-IN" dirty="0"/>
        </a:p>
      </dgm:t>
    </dgm:pt>
    <dgm:pt modelId="{9DE84B5F-4388-419E-80ED-B2440466EBC6}" type="parTrans" cxnId="{1FB1894A-4BCD-48C2-A9A3-B176F7C3DDAD}">
      <dgm:prSet/>
      <dgm:spPr/>
      <dgm:t>
        <a:bodyPr/>
        <a:lstStyle/>
        <a:p>
          <a:endParaRPr lang="en-IN"/>
        </a:p>
      </dgm:t>
    </dgm:pt>
    <dgm:pt modelId="{433A93E0-7AC8-4E1F-8123-CD9D57DE617A}" type="sibTrans" cxnId="{1FB1894A-4BCD-48C2-A9A3-B176F7C3DDAD}">
      <dgm:prSet/>
      <dgm:spPr/>
      <dgm:t>
        <a:bodyPr/>
        <a:lstStyle/>
        <a:p>
          <a:endParaRPr lang="en-IN"/>
        </a:p>
      </dgm:t>
    </dgm:pt>
    <dgm:pt modelId="{B2570308-4D63-438A-A081-6EB82C79E167}">
      <dgm:prSet phldrT="[Text]"/>
      <dgm:spPr/>
      <dgm:t>
        <a:bodyPr/>
        <a:lstStyle/>
        <a:p>
          <a:r>
            <a:rPr lang="en-US" dirty="0"/>
            <a:t>Logistic Regression, Naïve Bayes, Linear SVC and Random Forest</a:t>
          </a:r>
          <a:endParaRPr lang="en-IN" dirty="0"/>
        </a:p>
      </dgm:t>
    </dgm:pt>
    <dgm:pt modelId="{97C03133-E763-4468-B332-996ECD289106}" type="parTrans" cxnId="{A06E94C4-7DBD-48A3-857A-D74C4A28B8CE}">
      <dgm:prSet/>
      <dgm:spPr/>
      <dgm:t>
        <a:bodyPr/>
        <a:lstStyle/>
        <a:p>
          <a:endParaRPr lang="en-IN"/>
        </a:p>
      </dgm:t>
    </dgm:pt>
    <dgm:pt modelId="{0B8C0BFB-CE24-4C13-A008-49519CE39C4D}" type="sibTrans" cxnId="{A06E94C4-7DBD-48A3-857A-D74C4A28B8CE}">
      <dgm:prSet/>
      <dgm:spPr/>
      <dgm:t>
        <a:bodyPr/>
        <a:lstStyle/>
        <a:p>
          <a:endParaRPr lang="en-IN"/>
        </a:p>
      </dgm:t>
    </dgm:pt>
    <dgm:pt modelId="{19D0434B-385B-41AB-88E6-5FE8A430803A}">
      <dgm:prSet phldrT="[Text]"/>
      <dgm:spPr/>
      <dgm:t>
        <a:bodyPr/>
        <a:lstStyle/>
        <a:p>
          <a:r>
            <a:rPr lang="en-US" dirty="0"/>
            <a:t>Compared Models using metrics: precision, matrix, recall, and F1-score. </a:t>
          </a:r>
          <a:endParaRPr lang="en-IN" dirty="0"/>
        </a:p>
      </dgm:t>
    </dgm:pt>
    <dgm:pt modelId="{CAD3D2FD-7C32-41C3-A420-CB206165572F}" type="parTrans" cxnId="{C8E3064B-2958-4EA0-B97C-088EF5C2AC80}">
      <dgm:prSet/>
      <dgm:spPr/>
      <dgm:t>
        <a:bodyPr/>
        <a:lstStyle/>
        <a:p>
          <a:endParaRPr lang="en-IN"/>
        </a:p>
      </dgm:t>
    </dgm:pt>
    <dgm:pt modelId="{6D318921-A1DA-4972-87F2-029F9805EDBA}" type="sibTrans" cxnId="{C8E3064B-2958-4EA0-B97C-088EF5C2AC80}">
      <dgm:prSet/>
      <dgm:spPr/>
      <dgm:t>
        <a:bodyPr/>
        <a:lstStyle/>
        <a:p>
          <a:endParaRPr lang="en-IN"/>
        </a:p>
      </dgm:t>
    </dgm:pt>
    <dgm:pt modelId="{4AB5C697-F052-4041-9C09-44D6D29C40D5}">
      <dgm:prSet phldrT="[Text]"/>
      <dgm:spPr/>
      <dgm:t>
        <a:bodyPr/>
        <a:lstStyle/>
        <a:p>
          <a:r>
            <a:rPr lang="en-US" dirty="0"/>
            <a:t>Saved best model for predictor application</a:t>
          </a:r>
          <a:endParaRPr lang="en-IN" dirty="0"/>
        </a:p>
      </dgm:t>
    </dgm:pt>
    <dgm:pt modelId="{32371436-9EDF-44D9-9294-04C6BA84661C}" type="parTrans" cxnId="{EEFA609D-5EA4-41C9-810D-B4BA198CA772}">
      <dgm:prSet/>
      <dgm:spPr/>
      <dgm:t>
        <a:bodyPr/>
        <a:lstStyle/>
        <a:p>
          <a:endParaRPr lang="en-IN"/>
        </a:p>
      </dgm:t>
    </dgm:pt>
    <dgm:pt modelId="{AEFAB130-76EF-40A4-8368-5ADF61F88C61}" type="sibTrans" cxnId="{EEFA609D-5EA4-41C9-810D-B4BA198CA772}">
      <dgm:prSet/>
      <dgm:spPr/>
      <dgm:t>
        <a:bodyPr/>
        <a:lstStyle/>
        <a:p>
          <a:endParaRPr lang="en-IN"/>
        </a:p>
      </dgm:t>
    </dgm:pt>
    <dgm:pt modelId="{C70D14B4-E49C-4C25-9157-4DCB83C0EC75}" type="pres">
      <dgm:prSet presAssocID="{3746BC79-FF0F-4E27-BCFC-CD5D4C26B566}" presName="linearFlow" presStyleCnt="0">
        <dgm:presLayoutVars>
          <dgm:dir/>
          <dgm:animLvl val="lvl"/>
          <dgm:resizeHandles val="exact"/>
        </dgm:presLayoutVars>
      </dgm:prSet>
      <dgm:spPr/>
    </dgm:pt>
    <dgm:pt modelId="{42DE832C-3E09-4DDF-B2D9-A4FA47F1050D}" type="pres">
      <dgm:prSet presAssocID="{315BFA82-BAAA-4E36-B43D-935212970249}" presName="composite" presStyleCnt="0"/>
      <dgm:spPr/>
    </dgm:pt>
    <dgm:pt modelId="{756CCF22-ED5F-4D96-A75B-668757C7D44E}" type="pres">
      <dgm:prSet presAssocID="{315BFA82-BAAA-4E36-B43D-935212970249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4B06F37-31BE-46D1-A3A6-573A4539355A}" type="pres">
      <dgm:prSet presAssocID="{315BFA82-BAAA-4E36-B43D-935212970249}" presName="parSh" presStyleLbl="node1" presStyleIdx="0" presStyleCnt="6"/>
      <dgm:spPr/>
    </dgm:pt>
    <dgm:pt modelId="{848AFB9D-4C6F-404A-9123-11FD8235324C}" type="pres">
      <dgm:prSet presAssocID="{315BFA82-BAAA-4E36-B43D-935212970249}" presName="desTx" presStyleLbl="fgAcc1" presStyleIdx="0" presStyleCnt="6">
        <dgm:presLayoutVars>
          <dgm:bulletEnabled val="1"/>
        </dgm:presLayoutVars>
      </dgm:prSet>
      <dgm:spPr/>
    </dgm:pt>
    <dgm:pt modelId="{9C9C669B-16F4-4125-A1CC-EE09FDDA1A65}" type="pres">
      <dgm:prSet presAssocID="{ED2784E2-7EAB-48C9-AC7E-CC2E63F986C1}" presName="sibTrans" presStyleLbl="sibTrans2D1" presStyleIdx="0" presStyleCnt="5"/>
      <dgm:spPr/>
    </dgm:pt>
    <dgm:pt modelId="{B8A3264E-EEE2-4B3E-AA9B-07F67DCDE5F8}" type="pres">
      <dgm:prSet presAssocID="{ED2784E2-7EAB-48C9-AC7E-CC2E63F986C1}" presName="connTx" presStyleLbl="sibTrans2D1" presStyleIdx="0" presStyleCnt="5"/>
      <dgm:spPr/>
    </dgm:pt>
    <dgm:pt modelId="{92820265-E789-4E8D-A420-75790304FBCA}" type="pres">
      <dgm:prSet presAssocID="{3108C5B4-3224-40CB-B941-766834234601}" presName="composite" presStyleCnt="0"/>
      <dgm:spPr/>
    </dgm:pt>
    <dgm:pt modelId="{911DBAA2-F2F3-4C47-91AF-19F030D47CF7}" type="pres">
      <dgm:prSet presAssocID="{3108C5B4-3224-40CB-B941-766834234601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2AF4FF7-ECB8-4451-8551-3C4355EFC0A3}" type="pres">
      <dgm:prSet presAssocID="{3108C5B4-3224-40CB-B941-766834234601}" presName="parSh" presStyleLbl="node1" presStyleIdx="1" presStyleCnt="6"/>
      <dgm:spPr/>
    </dgm:pt>
    <dgm:pt modelId="{B02E67DA-3317-4C01-9508-DD2500FA3B4C}" type="pres">
      <dgm:prSet presAssocID="{3108C5B4-3224-40CB-B941-766834234601}" presName="desTx" presStyleLbl="fgAcc1" presStyleIdx="1" presStyleCnt="6">
        <dgm:presLayoutVars>
          <dgm:bulletEnabled val="1"/>
        </dgm:presLayoutVars>
      </dgm:prSet>
      <dgm:spPr/>
    </dgm:pt>
    <dgm:pt modelId="{16CD4CA6-6FAF-40AC-B5B2-621BAB38BA13}" type="pres">
      <dgm:prSet presAssocID="{7F701A27-95B4-4123-8FD4-747C75A409FF}" presName="sibTrans" presStyleLbl="sibTrans2D1" presStyleIdx="1" presStyleCnt="5"/>
      <dgm:spPr/>
    </dgm:pt>
    <dgm:pt modelId="{AD058D7C-F623-46F0-9DF3-648D7E3EDEBC}" type="pres">
      <dgm:prSet presAssocID="{7F701A27-95B4-4123-8FD4-747C75A409FF}" presName="connTx" presStyleLbl="sibTrans2D1" presStyleIdx="1" presStyleCnt="5"/>
      <dgm:spPr/>
    </dgm:pt>
    <dgm:pt modelId="{48D5D73A-696F-4B41-82E0-F562823B7D1A}" type="pres">
      <dgm:prSet presAssocID="{386C197B-3976-4309-BCA3-2F1A3C791483}" presName="composite" presStyleCnt="0"/>
      <dgm:spPr/>
    </dgm:pt>
    <dgm:pt modelId="{13EBB662-DB6E-443F-92D5-4366660C6A1C}" type="pres">
      <dgm:prSet presAssocID="{386C197B-3976-4309-BCA3-2F1A3C791483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19D5789-546D-409B-9432-82F584549EBA}" type="pres">
      <dgm:prSet presAssocID="{386C197B-3976-4309-BCA3-2F1A3C791483}" presName="parSh" presStyleLbl="node1" presStyleIdx="2" presStyleCnt="6"/>
      <dgm:spPr/>
    </dgm:pt>
    <dgm:pt modelId="{73A7537D-4EF4-4B7B-9E7B-F9576A6603BE}" type="pres">
      <dgm:prSet presAssocID="{386C197B-3976-4309-BCA3-2F1A3C791483}" presName="desTx" presStyleLbl="fgAcc1" presStyleIdx="2" presStyleCnt="6">
        <dgm:presLayoutVars>
          <dgm:bulletEnabled val="1"/>
        </dgm:presLayoutVars>
      </dgm:prSet>
      <dgm:spPr/>
    </dgm:pt>
    <dgm:pt modelId="{C09BD995-B86A-45A6-A710-E1AFF17AF8AF}" type="pres">
      <dgm:prSet presAssocID="{94EBF110-F1F3-4780-9238-671BD2ED3D1B}" presName="sibTrans" presStyleLbl="sibTrans2D1" presStyleIdx="2" presStyleCnt="5"/>
      <dgm:spPr/>
    </dgm:pt>
    <dgm:pt modelId="{D7D0C199-4815-4498-97E8-0287F4A83DE2}" type="pres">
      <dgm:prSet presAssocID="{94EBF110-F1F3-4780-9238-671BD2ED3D1B}" presName="connTx" presStyleLbl="sibTrans2D1" presStyleIdx="2" presStyleCnt="5"/>
      <dgm:spPr/>
    </dgm:pt>
    <dgm:pt modelId="{DDD7AFE5-560A-4D0E-8A2E-8AA1A34BE47A}" type="pres">
      <dgm:prSet presAssocID="{8DDC28C8-D47D-444F-8E7C-CA049CBD7BEE}" presName="composite" presStyleCnt="0"/>
      <dgm:spPr/>
    </dgm:pt>
    <dgm:pt modelId="{A1DA452D-9818-4392-AE51-0786D60C929C}" type="pres">
      <dgm:prSet presAssocID="{8DDC28C8-D47D-444F-8E7C-CA049CBD7BEE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49D4F0E-EB50-4CE8-80E2-F7E10304BA33}" type="pres">
      <dgm:prSet presAssocID="{8DDC28C8-D47D-444F-8E7C-CA049CBD7BEE}" presName="parSh" presStyleLbl="node1" presStyleIdx="3" presStyleCnt="6"/>
      <dgm:spPr/>
    </dgm:pt>
    <dgm:pt modelId="{51E87ADC-F76D-4F82-98FB-25D09EBBBD03}" type="pres">
      <dgm:prSet presAssocID="{8DDC28C8-D47D-444F-8E7C-CA049CBD7BEE}" presName="desTx" presStyleLbl="fgAcc1" presStyleIdx="3" presStyleCnt="6">
        <dgm:presLayoutVars>
          <dgm:bulletEnabled val="1"/>
        </dgm:presLayoutVars>
      </dgm:prSet>
      <dgm:spPr/>
    </dgm:pt>
    <dgm:pt modelId="{93C8964C-4D30-4A29-8C71-283F52EBED6C}" type="pres">
      <dgm:prSet presAssocID="{5DBC38C7-210F-43F7-9C9A-6B83E95B0DE8}" presName="sibTrans" presStyleLbl="sibTrans2D1" presStyleIdx="3" presStyleCnt="5"/>
      <dgm:spPr/>
    </dgm:pt>
    <dgm:pt modelId="{595F4515-4FF0-41EF-906B-3123CF0AE31A}" type="pres">
      <dgm:prSet presAssocID="{5DBC38C7-210F-43F7-9C9A-6B83E95B0DE8}" presName="connTx" presStyleLbl="sibTrans2D1" presStyleIdx="3" presStyleCnt="5"/>
      <dgm:spPr/>
    </dgm:pt>
    <dgm:pt modelId="{F18022C2-D543-46BB-8B7E-2844263EFED2}" type="pres">
      <dgm:prSet presAssocID="{44416E3A-AE0F-4595-8D8D-B3317F2C990C}" presName="composite" presStyleCnt="0"/>
      <dgm:spPr/>
    </dgm:pt>
    <dgm:pt modelId="{C7B3E5C5-8729-4621-BAB4-2323BD8CA8B1}" type="pres">
      <dgm:prSet presAssocID="{44416E3A-AE0F-4595-8D8D-B3317F2C990C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5027C13-3635-4961-8BBF-EED31FE5B928}" type="pres">
      <dgm:prSet presAssocID="{44416E3A-AE0F-4595-8D8D-B3317F2C990C}" presName="parSh" presStyleLbl="node1" presStyleIdx="4" presStyleCnt="6"/>
      <dgm:spPr/>
    </dgm:pt>
    <dgm:pt modelId="{8497FDBE-9421-44E9-9197-189F092542A3}" type="pres">
      <dgm:prSet presAssocID="{44416E3A-AE0F-4595-8D8D-B3317F2C990C}" presName="desTx" presStyleLbl="fgAcc1" presStyleIdx="4" presStyleCnt="6">
        <dgm:presLayoutVars>
          <dgm:bulletEnabled val="1"/>
        </dgm:presLayoutVars>
      </dgm:prSet>
      <dgm:spPr/>
    </dgm:pt>
    <dgm:pt modelId="{4F188B82-FD45-4E21-B368-D704CFC63BBC}" type="pres">
      <dgm:prSet presAssocID="{CCCDC6D9-1824-4ED2-958B-EBE2E3BB2A40}" presName="sibTrans" presStyleLbl="sibTrans2D1" presStyleIdx="4" presStyleCnt="5"/>
      <dgm:spPr/>
    </dgm:pt>
    <dgm:pt modelId="{DF5162F6-4D5D-45DB-B4B1-581DCE4612A7}" type="pres">
      <dgm:prSet presAssocID="{CCCDC6D9-1824-4ED2-958B-EBE2E3BB2A40}" presName="connTx" presStyleLbl="sibTrans2D1" presStyleIdx="4" presStyleCnt="5"/>
      <dgm:spPr/>
    </dgm:pt>
    <dgm:pt modelId="{D9259A03-1C24-4CDB-A065-EA8A363AD606}" type="pres">
      <dgm:prSet presAssocID="{20D517E5-C500-4C88-8380-F41493FE5760}" presName="composite" presStyleCnt="0"/>
      <dgm:spPr/>
    </dgm:pt>
    <dgm:pt modelId="{CDC463F1-E0EE-4735-A880-3D4CDECE8348}" type="pres">
      <dgm:prSet presAssocID="{20D517E5-C500-4C88-8380-F41493FE5760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D9BF8CB-2680-4A9C-8CEC-BBE246F2021A}" type="pres">
      <dgm:prSet presAssocID="{20D517E5-C500-4C88-8380-F41493FE5760}" presName="parSh" presStyleLbl="node1" presStyleIdx="5" presStyleCnt="6"/>
      <dgm:spPr/>
    </dgm:pt>
    <dgm:pt modelId="{0CF4FD7C-4B36-4971-97BA-99BC019B89E2}" type="pres">
      <dgm:prSet presAssocID="{20D517E5-C500-4C88-8380-F41493FE5760}" presName="desTx" presStyleLbl="fgAcc1" presStyleIdx="5" presStyleCnt="6">
        <dgm:presLayoutVars>
          <dgm:bulletEnabled val="1"/>
        </dgm:presLayoutVars>
      </dgm:prSet>
      <dgm:spPr/>
    </dgm:pt>
  </dgm:ptLst>
  <dgm:cxnLst>
    <dgm:cxn modelId="{430F0110-BBE9-4EA3-9632-98D95C30BB1C}" type="presOf" srcId="{F2C3B5EE-699A-4A59-AFDD-EBCF1FBFDFCA}" destId="{51E87ADC-F76D-4F82-98FB-25D09EBBBD03}" srcOrd="0" destOrd="0" presId="urn:microsoft.com/office/officeart/2005/8/layout/process3"/>
    <dgm:cxn modelId="{B2B55712-37C5-4B59-9F0E-EDC7F215A340}" srcId="{3746BC79-FF0F-4E27-BCFC-CD5D4C26B566}" destId="{386C197B-3976-4309-BCA3-2F1A3C791483}" srcOrd="2" destOrd="0" parTransId="{C984FB5E-CD53-4E12-A095-B40B11DD200E}" sibTransId="{94EBF110-F1F3-4780-9238-671BD2ED3D1B}"/>
    <dgm:cxn modelId="{21258713-B12F-4F0A-93B5-CB07E2D2F3EA}" type="presOf" srcId="{CCCDC6D9-1824-4ED2-958B-EBE2E3BB2A40}" destId="{DF5162F6-4D5D-45DB-B4B1-581DCE4612A7}" srcOrd="1" destOrd="0" presId="urn:microsoft.com/office/officeart/2005/8/layout/process3"/>
    <dgm:cxn modelId="{81AA7C16-EAA2-4D28-84F2-1B8C496A1A74}" type="presOf" srcId="{386C197B-3976-4309-BCA3-2F1A3C791483}" destId="{13EBB662-DB6E-443F-92D5-4366660C6A1C}" srcOrd="0" destOrd="0" presId="urn:microsoft.com/office/officeart/2005/8/layout/process3"/>
    <dgm:cxn modelId="{F121981C-B62E-4CC8-A3C9-08326F25A3D3}" type="presOf" srcId="{CCCDC6D9-1824-4ED2-958B-EBE2E3BB2A40}" destId="{4F188B82-FD45-4E21-B368-D704CFC63BBC}" srcOrd="0" destOrd="0" presId="urn:microsoft.com/office/officeart/2005/8/layout/process3"/>
    <dgm:cxn modelId="{4575C31F-53F6-490A-9B8E-8D924CEF9E7A}" type="presOf" srcId="{8DDC28C8-D47D-444F-8E7C-CA049CBD7BEE}" destId="{A1DA452D-9818-4392-AE51-0786D60C929C}" srcOrd="0" destOrd="0" presId="urn:microsoft.com/office/officeart/2005/8/layout/process3"/>
    <dgm:cxn modelId="{629FA320-4C1A-456C-A070-3CE5A364AEE5}" type="presOf" srcId="{3108C5B4-3224-40CB-B941-766834234601}" destId="{32AF4FF7-ECB8-4451-8551-3C4355EFC0A3}" srcOrd="1" destOrd="0" presId="urn:microsoft.com/office/officeart/2005/8/layout/process3"/>
    <dgm:cxn modelId="{FD426322-15B3-48C2-AAB0-A3E22162022E}" type="presOf" srcId="{44416E3A-AE0F-4595-8D8D-B3317F2C990C}" destId="{95027C13-3635-4961-8BBF-EED31FE5B928}" srcOrd="1" destOrd="0" presId="urn:microsoft.com/office/officeart/2005/8/layout/process3"/>
    <dgm:cxn modelId="{4D59EF28-391F-4E1E-8953-246A4DBB58C5}" type="presOf" srcId="{4AB5C697-F052-4041-9C09-44D6D29C40D5}" destId="{0CF4FD7C-4B36-4971-97BA-99BC019B89E2}" srcOrd="0" destOrd="0" presId="urn:microsoft.com/office/officeart/2005/8/layout/process3"/>
    <dgm:cxn modelId="{0306442E-529D-4801-9504-7E411CC528C9}" type="presOf" srcId="{94EBF110-F1F3-4780-9238-671BD2ED3D1B}" destId="{D7D0C199-4815-4498-97E8-0287F4A83DE2}" srcOrd="1" destOrd="0" presId="urn:microsoft.com/office/officeart/2005/8/layout/process3"/>
    <dgm:cxn modelId="{FA156665-109B-48B0-946D-7E2AFCC97FB3}" type="presOf" srcId="{5DBC38C7-210F-43F7-9C9A-6B83E95B0DE8}" destId="{93C8964C-4D30-4A29-8C71-283F52EBED6C}" srcOrd="0" destOrd="0" presId="urn:microsoft.com/office/officeart/2005/8/layout/process3"/>
    <dgm:cxn modelId="{87613947-7D78-4A2B-8431-324E136703E8}" srcId="{315BFA82-BAAA-4E36-B43D-935212970249}" destId="{BC032CBD-C413-45BC-B670-5BDF48C43B03}" srcOrd="1" destOrd="0" parTransId="{44676A41-E673-4652-888F-CDC4D295B406}" sibTransId="{E7D2596E-A373-4DB3-AD20-7E870A9C01A2}"/>
    <dgm:cxn modelId="{1F053A47-A3B5-407C-B52E-01178321A83A}" type="presOf" srcId="{B2570308-4D63-438A-A081-6EB82C79E167}" destId="{51E87ADC-F76D-4F82-98FB-25D09EBBBD03}" srcOrd="0" destOrd="1" presId="urn:microsoft.com/office/officeart/2005/8/layout/process3"/>
    <dgm:cxn modelId="{06B9EE69-CC87-4D3A-8F71-B9CE76C6A59C}" type="presOf" srcId="{20D517E5-C500-4C88-8380-F41493FE5760}" destId="{1D9BF8CB-2680-4A9C-8CEC-BBE246F2021A}" srcOrd="1" destOrd="0" presId="urn:microsoft.com/office/officeart/2005/8/layout/process3"/>
    <dgm:cxn modelId="{A7E5606A-8C54-43AD-BE31-597F44DED563}" type="presOf" srcId="{315BFA82-BAAA-4E36-B43D-935212970249}" destId="{756CCF22-ED5F-4D96-A75B-668757C7D44E}" srcOrd="0" destOrd="0" presId="urn:microsoft.com/office/officeart/2005/8/layout/process3"/>
    <dgm:cxn modelId="{1FB1894A-4BCD-48C2-A9A3-B176F7C3DDAD}" srcId="{8DDC28C8-D47D-444F-8E7C-CA049CBD7BEE}" destId="{F2C3B5EE-699A-4A59-AFDD-EBCF1FBFDFCA}" srcOrd="0" destOrd="0" parTransId="{9DE84B5F-4388-419E-80ED-B2440466EBC6}" sibTransId="{433A93E0-7AC8-4E1F-8123-CD9D57DE617A}"/>
    <dgm:cxn modelId="{C8E3064B-2958-4EA0-B97C-088EF5C2AC80}" srcId="{44416E3A-AE0F-4595-8D8D-B3317F2C990C}" destId="{19D0434B-385B-41AB-88E6-5FE8A430803A}" srcOrd="0" destOrd="0" parTransId="{CAD3D2FD-7C32-41C3-A420-CB206165572F}" sibTransId="{6D318921-A1DA-4972-87F2-029F9805EDBA}"/>
    <dgm:cxn modelId="{8B5B494B-5F23-4D00-AFBB-F4EE276A8AE3}" srcId="{3746BC79-FF0F-4E27-BCFC-CD5D4C26B566}" destId="{44416E3A-AE0F-4595-8D8D-B3317F2C990C}" srcOrd="4" destOrd="0" parTransId="{7DC8928B-B8FD-4EA1-A4C2-4270900DA571}" sibTransId="{CCCDC6D9-1824-4ED2-958B-EBE2E3BB2A40}"/>
    <dgm:cxn modelId="{D352726D-A57E-410D-ABBE-81A5B1577833}" type="presOf" srcId="{3746BC79-FF0F-4E27-BCFC-CD5D4C26B566}" destId="{C70D14B4-E49C-4C25-9157-4DCB83C0EC75}" srcOrd="0" destOrd="0" presId="urn:microsoft.com/office/officeart/2005/8/layout/process3"/>
    <dgm:cxn modelId="{112CA854-CA5F-4C39-B857-5A44371429FC}" srcId="{3746BC79-FF0F-4E27-BCFC-CD5D4C26B566}" destId="{3108C5B4-3224-40CB-B941-766834234601}" srcOrd="1" destOrd="0" parTransId="{6C2E0C35-17A3-4742-90A4-43071524450B}" sibTransId="{7F701A27-95B4-4123-8FD4-747C75A409FF}"/>
    <dgm:cxn modelId="{6DEF8355-5B31-43F7-A220-A5E905411A7F}" srcId="{3746BC79-FF0F-4E27-BCFC-CD5D4C26B566}" destId="{8DDC28C8-D47D-444F-8E7C-CA049CBD7BEE}" srcOrd="3" destOrd="0" parTransId="{6C8CB031-2D8C-4287-999B-0F81C803C981}" sibTransId="{5DBC38C7-210F-43F7-9C9A-6B83E95B0DE8}"/>
    <dgm:cxn modelId="{9D68A058-98C9-45F1-93E5-3E57B1E95F7E}" type="presOf" srcId="{BC032CBD-C413-45BC-B670-5BDF48C43B03}" destId="{848AFB9D-4C6F-404A-9123-11FD8235324C}" srcOrd="0" destOrd="1" presId="urn:microsoft.com/office/officeart/2005/8/layout/process3"/>
    <dgm:cxn modelId="{7AD1107E-2FA9-463B-827C-109B21A0901D}" type="presOf" srcId="{3108C5B4-3224-40CB-B941-766834234601}" destId="{911DBAA2-F2F3-4C47-91AF-19F030D47CF7}" srcOrd="0" destOrd="0" presId="urn:microsoft.com/office/officeart/2005/8/layout/process3"/>
    <dgm:cxn modelId="{25FEC57F-76D0-44D7-B3B4-1EB8490079B7}" type="presOf" srcId="{ED2784E2-7EAB-48C9-AC7E-CC2E63F986C1}" destId="{B8A3264E-EEE2-4B3E-AA9B-07F67DCDE5F8}" srcOrd="1" destOrd="0" presId="urn:microsoft.com/office/officeart/2005/8/layout/process3"/>
    <dgm:cxn modelId="{F959AB81-44EE-4186-BCA6-CA3FF9E84D85}" type="presOf" srcId="{19D0434B-385B-41AB-88E6-5FE8A430803A}" destId="{8497FDBE-9421-44E9-9197-189F092542A3}" srcOrd="0" destOrd="0" presId="urn:microsoft.com/office/officeart/2005/8/layout/process3"/>
    <dgm:cxn modelId="{1F27FD85-F769-4440-9E81-C309E50DF779}" srcId="{3746BC79-FF0F-4E27-BCFC-CD5D4C26B566}" destId="{20D517E5-C500-4C88-8380-F41493FE5760}" srcOrd="5" destOrd="0" parTransId="{325B2424-A321-4579-B9FE-D7F6FFC1B230}" sibTransId="{E73662CF-0C5F-48E8-8222-BBF959066B2B}"/>
    <dgm:cxn modelId="{5931359A-63C8-461B-B79C-8D204C3BE824}" type="presOf" srcId="{D9C9346E-D683-4D77-975B-9466A795E745}" destId="{848AFB9D-4C6F-404A-9123-11FD8235324C}" srcOrd="0" destOrd="0" presId="urn:microsoft.com/office/officeart/2005/8/layout/process3"/>
    <dgm:cxn modelId="{4BF1929B-A6C0-4317-A32A-AEC38267D733}" srcId="{3108C5B4-3224-40CB-B941-766834234601}" destId="{F2AD8481-1AFE-44E0-806A-1EF3FCCD6A44}" srcOrd="0" destOrd="0" parTransId="{03AF8DA6-4DF3-456F-A76E-F94E73400675}" sibTransId="{8B2FF192-1636-4832-96A7-DCFAEB70901B}"/>
    <dgm:cxn modelId="{EB4B6A9C-592C-4375-BC17-F59619A7E7DE}" type="presOf" srcId="{44416E3A-AE0F-4595-8D8D-B3317F2C990C}" destId="{C7B3E5C5-8729-4621-BAB4-2323BD8CA8B1}" srcOrd="0" destOrd="0" presId="urn:microsoft.com/office/officeart/2005/8/layout/process3"/>
    <dgm:cxn modelId="{EEFA609D-5EA4-41C9-810D-B4BA198CA772}" srcId="{20D517E5-C500-4C88-8380-F41493FE5760}" destId="{4AB5C697-F052-4041-9C09-44D6D29C40D5}" srcOrd="0" destOrd="0" parTransId="{32371436-9EDF-44D9-9294-04C6BA84661C}" sibTransId="{AEFAB130-76EF-40A4-8368-5ADF61F88C61}"/>
    <dgm:cxn modelId="{8355D0A5-2766-44C3-9070-AFB7F1F48D4A}" type="presOf" srcId="{20D517E5-C500-4C88-8380-F41493FE5760}" destId="{CDC463F1-E0EE-4735-A880-3D4CDECE8348}" srcOrd="0" destOrd="0" presId="urn:microsoft.com/office/officeart/2005/8/layout/process3"/>
    <dgm:cxn modelId="{B0C230A7-FB7F-4EDE-B305-BF363E303D08}" type="presOf" srcId="{7F701A27-95B4-4123-8FD4-747C75A409FF}" destId="{16CD4CA6-6FAF-40AC-B5B2-621BAB38BA13}" srcOrd="0" destOrd="0" presId="urn:microsoft.com/office/officeart/2005/8/layout/process3"/>
    <dgm:cxn modelId="{3C5D95A8-FE07-463E-BB3A-7BF5F6351264}" type="presOf" srcId="{7F701A27-95B4-4123-8FD4-747C75A409FF}" destId="{AD058D7C-F623-46F0-9DF3-648D7E3EDEBC}" srcOrd="1" destOrd="0" presId="urn:microsoft.com/office/officeart/2005/8/layout/process3"/>
    <dgm:cxn modelId="{02A782AD-8E58-464D-8E59-41729C5CDB24}" type="presOf" srcId="{B9F94C89-50FF-489D-97AD-429AF3F7679C}" destId="{73A7537D-4EF4-4B7B-9E7B-F9576A6603BE}" srcOrd="0" destOrd="0" presId="urn:microsoft.com/office/officeart/2005/8/layout/process3"/>
    <dgm:cxn modelId="{73E8AEB1-D6D4-4C71-AA7C-C7CD8BB389D3}" type="presOf" srcId="{386C197B-3976-4309-BCA3-2F1A3C791483}" destId="{219D5789-546D-409B-9432-82F584549EBA}" srcOrd="1" destOrd="0" presId="urn:microsoft.com/office/officeart/2005/8/layout/process3"/>
    <dgm:cxn modelId="{01F375B8-EF7A-4FE7-9FF5-AF5994B3859F}" type="presOf" srcId="{94EBF110-F1F3-4780-9238-671BD2ED3D1B}" destId="{C09BD995-B86A-45A6-A710-E1AFF17AF8AF}" srcOrd="0" destOrd="0" presId="urn:microsoft.com/office/officeart/2005/8/layout/process3"/>
    <dgm:cxn modelId="{C73ACBBB-4636-4FCC-96B1-AA7EB5BF292B}" type="presOf" srcId="{ED2784E2-7EAB-48C9-AC7E-CC2E63F986C1}" destId="{9C9C669B-16F4-4125-A1CC-EE09FDDA1A65}" srcOrd="0" destOrd="0" presId="urn:microsoft.com/office/officeart/2005/8/layout/process3"/>
    <dgm:cxn modelId="{A06E94C4-7DBD-48A3-857A-D74C4A28B8CE}" srcId="{8DDC28C8-D47D-444F-8E7C-CA049CBD7BEE}" destId="{B2570308-4D63-438A-A081-6EB82C79E167}" srcOrd="1" destOrd="0" parTransId="{97C03133-E763-4468-B332-996ECD289106}" sibTransId="{0B8C0BFB-CE24-4C13-A008-49519CE39C4D}"/>
    <dgm:cxn modelId="{D599AAC4-1A84-4F26-BDB4-4E6C70819272}" srcId="{315BFA82-BAAA-4E36-B43D-935212970249}" destId="{D9C9346E-D683-4D77-975B-9466A795E745}" srcOrd="0" destOrd="0" parTransId="{E0C24DE1-293E-40D8-8446-A20ABE770EFD}" sibTransId="{E3EECCFF-F2BC-4C56-A1CC-C9ED23962940}"/>
    <dgm:cxn modelId="{438724CA-AA37-4E0A-B66E-FB4A1C3886AD}" type="presOf" srcId="{F2AD8481-1AFE-44E0-806A-1EF3FCCD6A44}" destId="{B02E67DA-3317-4C01-9508-DD2500FA3B4C}" srcOrd="0" destOrd="0" presId="urn:microsoft.com/office/officeart/2005/8/layout/process3"/>
    <dgm:cxn modelId="{DB92DDCF-144F-40F0-A26F-E016DE364A9E}" srcId="{3108C5B4-3224-40CB-B941-766834234601}" destId="{397269F7-B9F9-47C9-B6F4-A159FEC66F5F}" srcOrd="1" destOrd="0" parTransId="{11C53F58-7AD3-4395-83DE-7A2FD6F5BAD1}" sibTransId="{A5F72AC0-4927-4B0B-A66C-E601F6EF964D}"/>
    <dgm:cxn modelId="{F6C990D4-CDD9-4D1A-A513-179C7F38C93A}" srcId="{386C197B-3976-4309-BCA3-2F1A3C791483}" destId="{B9F94C89-50FF-489D-97AD-429AF3F7679C}" srcOrd="0" destOrd="0" parTransId="{D0365576-F089-4B75-AFF4-20665FA9D2BD}" sibTransId="{05131E89-806E-41FC-832E-48BD265CC3B6}"/>
    <dgm:cxn modelId="{56CD2AE2-C963-431A-81E8-35C4C9B86E67}" type="presOf" srcId="{8DDC28C8-D47D-444F-8E7C-CA049CBD7BEE}" destId="{549D4F0E-EB50-4CE8-80E2-F7E10304BA33}" srcOrd="1" destOrd="0" presId="urn:microsoft.com/office/officeart/2005/8/layout/process3"/>
    <dgm:cxn modelId="{BB92A9E2-80FB-483E-9EB0-AB1A3197A67D}" srcId="{3746BC79-FF0F-4E27-BCFC-CD5D4C26B566}" destId="{315BFA82-BAAA-4E36-B43D-935212970249}" srcOrd="0" destOrd="0" parTransId="{4CB3F2D6-AFD8-4E5F-A6B0-F2EADB57D8C9}" sibTransId="{ED2784E2-7EAB-48C9-AC7E-CC2E63F986C1}"/>
    <dgm:cxn modelId="{2E463EE9-F946-4880-A3F7-A12B2026A528}" type="presOf" srcId="{397269F7-B9F9-47C9-B6F4-A159FEC66F5F}" destId="{B02E67DA-3317-4C01-9508-DD2500FA3B4C}" srcOrd="0" destOrd="1" presId="urn:microsoft.com/office/officeart/2005/8/layout/process3"/>
    <dgm:cxn modelId="{EC58DCF8-CD1D-46DD-B56C-6634EC1A1FD2}" type="presOf" srcId="{5DBC38C7-210F-43F7-9C9A-6B83E95B0DE8}" destId="{595F4515-4FF0-41EF-906B-3123CF0AE31A}" srcOrd="1" destOrd="0" presId="urn:microsoft.com/office/officeart/2005/8/layout/process3"/>
    <dgm:cxn modelId="{7A84CAFB-AE2A-4264-AA24-CC44818DC214}" type="presOf" srcId="{315BFA82-BAAA-4E36-B43D-935212970249}" destId="{C4B06F37-31BE-46D1-A3A6-573A4539355A}" srcOrd="1" destOrd="0" presId="urn:microsoft.com/office/officeart/2005/8/layout/process3"/>
    <dgm:cxn modelId="{4F9E0145-FF68-46DB-9AFB-2654EFD97AFC}" type="presParOf" srcId="{C70D14B4-E49C-4C25-9157-4DCB83C0EC75}" destId="{42DE832C-3E09-4DDF-B2D9-A4FA47F1050D}" srcOrd="0" destOrd="0" presId="urn:microsoft.com/office/officeart/2005/8/layout/process3"/>
    <dgm:cxn modelId="{45A16034-4B74-4021-A45B-9375A4DA8934}" type="presParOf" srcId="{42DE832C-3E09-4DDF-B2D9-A4FA47F1050D}" destId="{756CCF22-ED5F-4D96-A75B-668757C7D44E}" srcOrd="0" destOrd="0" presId="urn:microsoft.com/office/officeart/2005/8/layout/process3"/>
    <dgm:cxn modelId="{321A322E-3995-4596-A999-958AA34F496B}" type="presParOf" srcId="{42DE832C-3E09-4DDF-B2D9-A4FA47F1050D}" destId="{C4B06F37-31BE-46D1-A3A6-573A4539355A}" srcOrd="1" destOrd="0" presId="urn:microsoft.com/office/officeart/2005/8/layout/process3"/>
    <dgm:cxn modelId="{50860B21-8F8E-4760-8D9E-704F2C869DE0}" type="presParOf" srcId="{42DE832C-3E09-4DDF-B2D9-A4FA47F1050D}" destId="{848AFB9D-4C6F-404A-9123-11FD8235324C}" srcOrd="2" destOrd="0" presId="urn:microsoft.com/office/officeart/2005/8/layout/process3"/>
    <dgm:cxn modelId="{7652538E-01BF-4083-A43A-801A939DB4CC}" type="presParOf" srcId="{C70D14B4-E49C-4C25-9157-4DCB83C0EC75}" destId="{9C9C669B-16F4-4125-A1CC-EE09FDDA1A65}" srcOrd="1" destOrd="0" presId="urn:microsoft.com/office/officeart/2005/8/layout/process3"/>
    <dgm:cxn modelId="{BF907FDF-5670-40C1-A0A6-C658F14176E1}" type="presParOf" srcId="{9C9C669B-16F4-4125-A1CC-EE09FDDA1A65}" destId="{B8A3264E-EEE2-4B3E-AA9B-07F67DCDE5F8}" srcOrd="0" destOrd="0" presId="urn:microsoft.com/office/officeart/2005/8/layout/process3"/>
    <dgm:cxn modelId="{B7A54321-C9BB-4C53-A492-8265FE43707A}" type="presParOf" srcId="{C70D14B4-E49C-4C25-9157-4DCB83C0EC75}" destId="{92820265-E789-4E8D-A420-75790304FBCA}" srcOrd="2" destOrd="0" presId="urn:microsoft.com/office/officeart/2005/8/layout/process3"/>
    <dgm:cxn modelId="{7E21259F-85A2-4379-B06A-3DFC362FF81D}" type="presParOf" srcId="{92820265-E789-4E8D-A420-75790304FBCA}" destId="{911DBAA2-F2F3-4C47-91AF-19F030D47CF7}" srcOrd="0" destOrd="0" presId="urn:microsoft.com/office/officeart/2005/8/layout/process3"/>
    <dgm:cxn modelId="{A4F7A8CE-2CCC-4329-B5E2-E48607AC3979}" type="presParOf" srcId="{92820265-E789-4E8D-A420-75790304FBCA}" destId="{32AF4FF7-ECB8-4451-8551-3C4355EFC0A3}" srcOrd="1" destOrd="0" presId="urn:microsoft.com/office/officeart/2005/8/layout/process3"/>
    <dgm:cxn modelId="{7B1D6FFE-1EB2-4503-A4BD-1990EF6485A2}" type="presParOf" srcId="{92820265-E789-4E8D-A420-75790304FBCA}" destId="{B02E67DA-3317-4C01-9508-DD2500FA3B4C}" srcOrd="2" destOrd="0" presId="urn:microsoft.com/office/officeart/2005/8/layout/process3"/>
    <dgm:cxn modelId="{79658F04-ED33-43B3-8BE9-E908455CAB87}" type="presParOf" srcId="{C70D14B4-E49C-4C25-9157-4DCB83C0EC75}" destId="{16CD4CA6-6FAF-40AC-B5B2-621BAB38BA13}" srcOrd="3" destOrd="0" presId="urn:microsoft.com/office/officeart/2005/8/layout/process3"/>
    <dgm:cxn modelId="{2BB47144-2B3F-4223-A38E-910DD71E2E2E}" type="presParOf" srcId="{16CD4CA6-6FAF-40AC-B5B2-621BAB38BA13}" destId="{AD058D7C-F623-46F0-9DF3-648D7E3EDEBC}" srcOrd="0" destOrd="0" presId="urn:microsoft.com/office/officeart/2005/8/layout/process3"/>
    <dgm:cxn modelId="{0645C818-19C4-4F57-B886-C785D4CACD86}" type="presParOf" srcId="{C70D14B4-E49C-4C25-9157-4DCB83C0EC75}" destId="{48D5D73A-696F-4B41-82E0-F562823B7D1A}" srcOrd="4" destOrd="0" presId="urn:microsoft.com/office/officeart/2005/8/layout/process3"/>
    <dgm:cxn modelId="{A1A87DD8-F3E1-45CE-AA00-A276DF2BC643}" type="presParOf" srcId="{48D5D73A-696F-4B41-82E0-F562823B7D1A}" destId="{13EBB662-DB6E-443F-92D5-4366660C6A1C}" srcOrd="0" destOrd="0" presId="urn:microsoft.com/office/officeart/2005/8/layout/process3"/>
    <dgm:cxn modelId="{63144AA5-BC61-4F41-95FE-F3C596B5D349}" type="presParOf" srcId="{48D5D73A-696F-4B41-82E0-F562823B7D1A}" destId="{219D5789-546D-409B-9432-82F584549EBA}" srcOrd="1" destOrd="0" presId="urn:microsoft.com/office/officeart/2005/8/layout/process3"/>
    <dgm:cxn modelId="{DA88BC59-7E8A-4C23-90F7-B7E05710CA95}" type="presParOf" srcId="{48D5D73A-696F-4B41-82E0-F562823B7D1A}" destId="{73A7537D-4EF4-4B7B-9E7B-F9576A6603BE}" srcOrd="2" destOrd="0" presId="urn:microsoft.com/office/officeart/2005/8/layout/process3"/>
    <dgm:cxn modelId="{6595EAB7-5054-4E44-AC8D-7E28829AD978}" type="presParOf" srcId="{C70D14B4-E49C-4C25-9157-4DCB83C0EC75}" destId="{C09BD995-B86A-45A6-A710-E1AFF17AF8AF}" srcOrd="5" destOrd="0" presId="urn:microsoft.com/office/officeart/2005/8/layout/process3"/>
    <dgm:cxn modelId="{A131AA1E-220F-4F2F-B689-C2520F3D2C22}" type="presParOf" srcId="{C09BD995-B86A-45A6-A710-E1AFF17AF8AF}" destId="{D7D0C199-4815-4498-97E8-0287F4A83DE2}" srcOrd="0" destOrd="0" presId="urn:microsoft.com/office/officeart/2005/8/layout/process3"/>
    <dgm:cxn modelId="{C7EBEC1C-3F1D-4C4F-BB8B-C1AA59BEDA0B}" type="presParOf" srcId="{C70D14B4-E49C-4C25-9157-4DCB83C0EC75}" destId="{DDD7AFE5-560A-4D0E-8A2E-8AA1A34BE47A}" srcOrd="6" destOrd="0" presId="urn:microsoft.com/office/officeart/2005/8/layout/process3"/>
    <dgm:cxn modelId="{6555210E-A15F-4CF4-A1CB-40B6BA8A687F}" type="presParOf" srcId="{DDD7AFE5-560A-4D0E-8A2E-8AA1A34BE47A}" destId="{A1DA452D-9818-4392-AE51-0786D60C929C}" srcOrd="0" destOrd="0" presId="urn:microsoft.com/office/officeart/2005/8/layout/process3"/>
    <dgm:cxn modelId="{B94FC42E-70B4-4084-AAA2-52D1EA519F0B}" type="presParOf" srcId="{DDD7AFE5-560A-4D0E-8A2E-8AA1A34BE47A}" destId="{549D4F0E-EB50-4CE8-80E2-F7E10304BA33}" srcOrd="1" destOrd="0" presId="urn:microsoft.com/office/officeart/2005/8/layout/process3"/>
    <dgm:cxn modelId="{856B2608-4928-4ED5-9073-F3B7D5F7917B}" type="presParOf" srcId="{DDD7AFE5-560A-4D0E-8A2E-8AA1A34BE47A}" destId="{51E87ADC-F76D-4F82-98FB-25D09EBBBD03}" srcOrd="2" destOrd="0" presId="urn:microsoft.com/office/officeart/2005/8/layout/process3"/>
    <dgm:cxn modelId="{AF3A13D1-4622-44FF-A82C-3DB8BA54E534}" type="presParOf" srcId="{C70D14B4-E49C-4C25-9157-4DCB83C0EC75}" destId="{93C8964C-4D30-4A29-8C71-283F52EBED6C}" srcOrd="7" destOrd="0" presId="urn:microsoft.com/office/officeart/2005/8/layout/process3"/>
    <dgm:cxn modelId="{2363424D-32AD-4962-B27B-E7B7328FA691}" type="presParOf" srcId="{93C8964C-4D30-4A29-8C71-283F52EBED6C}" destId="{595F4515-4FF0-41EF-906B-3123CF0AE31A}" srcOrd="0" destOrd="0" presId="urn:microsoft.com/office/officeart/2005/8/layout/process3"/>
    <dgm:cxn modelId="{CF3E44E3-F723-49BB-A84C-C20A5ACD90A9}" type="presParOf" srcId="{C70D14B4-E49C-4C25-9157-4DCB83C0EC75}" destId="{F18022C2-D543-46BB-8B7E-2844263EFED2}" srcOrd="8" destOrd="0" presId="urn:microsoft.com/office/officeart/2005/8/layout/process3"/>
    <dgm:cxn modelId="{FBF2B66B-680D-4EF9-8E7B-332A4C3B57D5}" type="presParOf" srcId="{F18022C2-D543-46BB-8B7E-2844263EFED2}" destId="{C7B3E5C5-8729-4621-BAB4-2323BD8CA8B1}" srcOrd="0" destOrd="0" presId="urn:microsoft.com/office/officeart/2005/8/layout/process3"/>
    <dgm:cxn modelId="{4BA7BA2B-C88D-476D-860F-CC4EE31F6746}" type="presParOf" srcId="{F18022C2-D543-46BB-8B7E-2844263EFED2}" destId="{95027C13-3635-4961-8BBF-EED31FE5B928}" srcOrd="1" destOrd="0" presId="urn:microsoft.com/office/officeart/2005/8/layout/process3"/>
    <dgm:cxn modelId="{CFFFDC80-CF7C-46DC-9EC9-4AF0FABA5F22}" type="presParOf" srcId="{F18022C2-D543-46BB-8B7E-2844263EFED2}" destId="{8497FDBE-9421-44E9-9197-189F092542A3}" srcOrd="2" destOrd="0" presId="urn:microsoft.com/office/officeart/2005/8/layout/process3"/>
    <dgm:cxn modelId="{50CB2635-FCA6-499C-9B3F-F815586A6C13}" type="presParOf" srcId="{C70D14B4-E49C-4C25-9157-4DCB83C0EC75}" destId="{4F188B82-FD45-4E21-B368-D704CFC63BBC}" srcOrd="9" destOrd="0" presId="urn:microsoft.com/office/officeart/2005/8/layout/process3"/>
    <dgm:cxn modelId="{2C3C18AB-9ECE-4263-A11D-9535A32EDA8C}" type="presParOf" srcId="{4F188B82-FD45-4E21-B368-D704CFC63BBC}" destId="{DF5162F6-4D5D-45DB-B4B1-581DCE4612A7}" srcOrd="0" destOrd="0" presId="urn:microsoft.com/office/officeart/2005/8/layout/process3"/>
    <dgm:cxn modelId="{C2830FA0-C39D-4E28-AE8F-091A7802ED02}" type="presParOf" srcId="{C70D14B4-E49C-4C25-9157-4DCB83C0EC75}" destId="{D9259A03-1C24-4CDB-A065-EA8A363AD606}" srcOrd="10" destOrd="0" presId="urn:microsoft.com/office/officeart/2005/8/layout/process3"/>
    <dgm:cxn modelId="{A320623A-E636-4035-9A06-DDB613A09CA9}" type="presParOf" srcId="{D9259A03-1C24-4CDB-A065-EA8A363AD606}" destId="{CDC463F1-E0EE-4735-A880-3D4CDECE8348}" srcOrd="0" destOrd="0" presId="urn:microsoft.com/office/officeart/2005/8/layout/process3"/>
    <dgm:cxn modelId="{3433EC97-CD58-42AB-A17C-3C9E6CB97B76}" type="presParOf" srcId="{D9259A03-1C24-4CDB-A065-EA8A363AD606}" destId="{1D9BF8CB-2680-4A9C-8CEC-BBE246F2021A}" srcOrd="1" destOrd="0" presId="urn:microsoft.com/office/officeart/2005/8/layout/process3"/>
    <dgm:cxn modelId="{2465861A-0E85-42A1-AE9A-4C7051898A4E}" type="presParOf" srcId="{D9259A03-1C24-4CDB-A065-EA8A363AD606}" destId="{0CF4FD7C-4B36-4971-97BA-99BC019B89E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06F37-31BE-46D1-A3A6-573A4539355A}">
      <dsp:nvSpPr>
        <dsp:cNvPr id="0" name=""/>
        <dsp:cNvSpPr/>
      </dsp:nvSpPr>
      <dsp:spPr>
        <a:xfrm>
          <a:off x="2957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Preparation</a:t>
          </a:r>
          <a:endParaRPr lang="en-IN" sz="1300" kern="1200" dirty="0"/>
        </a:p>
      </dsp:txBody>
      <dsp:txXfrm>
        <a:off x="2957" y="839557"/>
        <a:ext cx="1255175" cy="482121"/>
      </dsp:txXfrm>
    </dsp:sp>
    <dsp:sp modelId="{848AFB9D-4C6F-404A-9123-11FD8235324C}">
      <dsp:nvSpPr>
        <dsp:cNvPr id="0" name=""/>
        <dsp:cNvSpPr/>
      </dsp:nvSpPr>
      <dsp:spPr>
        <a:xfrm>
          <a:off x="260042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Load The Dataset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Map the sentiment to binary values (1 – positive, 0-negative )</a:t>
          </a:r>
          <a:endParaRPr lang="en-IN" sz="1300" kern="1200" dirty="0"/>
        </a:p>
      </dsp:txBody>
      <dsp:txXfrm>
        <a:off x="296805" y="1358442"/>
        <a:ext cx="1181649" cy="2210716"/>
      </dsp:txXfrm>
    </dsp:sp>
    <dsp:sp modelId="{9C9C669B-16F4-4125-A1CC-EE09FDDA1A65}">
      <dsp:nvSpPr>
        <dsp:cNvPr id="0" name=""/>
        <dsp:cNvSpPr/>
      </dsp:nvSpPr>
      <dsp:spPr>
        <a:xfrm>
          <a:off x="1448413" y="924367"/>
          <a:ext cx="403393" cy="31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1448413" y="986867"/>
        <a:ext cx="309642" cy="187502"/>
      </dsp:txXfrm>
    </dsp:sp>
    <dsp:sp modelId="{32AF4FF7-ECB8-4451-8551-3C4355EFC0A3}">
      <dsp:nvSpPr>
        <dsp:cNvPr id="0" name=""/>
        <dsp:cNvSpPr/>
      </dsp:nvSpPr>
      <dsp:spPr>
        <a:xfrm>
          <a:off x="2019253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Text Pre-processing</a:t>
          </a:r>
          <a:endParaRPr lang="en-IN" sz="1300" kern="1200" dirty="0"/>
        </a:p>
      </dsp:txBody>
      <dsp:txXfrm>
        <a:off x="2019253" y="839557"/>
        <a:ext cx="1255175" cy="482121"/>
      </dsp:txXfrm>
    </dsp:sp>
    <dsp:sp modelId="{B02E67DA-3317-4C01-9508-DD2500FA3B4C}">
      <dsp:nvSpPr>
        <dsp:cNvPr id="0" name=""/>
        <dsp:cNvSpPr/>
      </dsp:nvSpPr>
      <dsp:spPr>
        <a:xfrm>
          <a:off x="2276337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Cleaning Reviews by removing html tags, stop words and lower case conversion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Stemming to reduce words</a:t>
          </a:r>
          <a:endParaRPr lang="en-IN" sz="1300" kern="1200" dirty="0"/>
        </a:p>
      </dsp:txBody>
      <dsp:txXfrm>
        <a:off x="2313100" y="1358442"/>
        <a:ext cx="1181649" cy="2210716"/>
      </dsp:txXfrm>
    </dsp:sp>
    <dsp:sp modelId="{16CD4CA6-6FAF-40AC-B5B2-621BAB38BA13}">
      <dsp:nvSpPr>
        <dsp:cNvPr id="0" name=""/>
        <dsp:cNvSpPr/>
      </dsp:nvSpPr>
      <dsp:spPr>
        <a:xfrm>
          <a:off x="3464708" y="924367"/>
          <a:ext cx="403393" cy="31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3464708" y="986867"/>
        <a:ext cx="309642" cy="187502"/>
      </dsp:txXfrm>
    </dsp:sp>
    <dsp:sp modelId="{219D5789-546D-409B-9432-82F584549EBA}">
      <dsp:nvSpPr>
        <dsp:cNvPr id="0" name=""/>
        <dsp:cNvSpPr/>
      </dsp:nvSpPr>
      <dsp:spPr>
        <a:xfrm>
          <a:off x="4035549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Extraction</a:t>
          </a:r>
          <a:endParaRPr lang="en-IN" sz="1300" kern="1200" dirty="0"/>
        </a:p>
      </dsp:txBody>
      <dsp:txXfrm>
        <a:off x="4035549" y="839557"/>
        <a:ext cx="1255175" cy="482121"/>
      </dsp:txXfrm>
    </dsp:sp>
    <dsp:sp modelId="{73A7537D-4EF4-4B7B-9E7B-F9576A6603BE}">
      <dsp:nvSpPr>
        <dsp:cNvPr id="0" name=""/>
        <dsp:cNvSpPr/>
      </dsp:nvSpPr>
      <dsp:spPr>
        <a:xfrm>
          <a:off x="4292633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kern="1200" dirty="0"/>
            <a:t>Used </a:t>
          </a:r>
          <a:r>
            <a:rPr lang="en-US" sz="1300" b="1" kern="1200" dirty="0"/>
            <a:t>Bag-of-Words (</a:t>
          </a:r>
          <a:r>
            <a:rPr lang="en-US" sz="1300" b="1" kern="1200" dirty="0" err="1"/>
            <a:t>BoW</a:t>
          </a:r>
          <a:r>
            <a:rPr lang="en-US" sz="1300" b="1" kern="1200" dirty="0"/>
            <a:t>)</a:t>
          </a:r>
          <a:r>
            <a:rPr lang="en-US" sz="1300" kern="1200" dirty="0"/>
            <a:t> to convert text into numerical features (a matrix of word frequencies) for machine learning.</a:t>
          </a:r>
          <a:endParaRPr lang="en-IN" sz="1300" kern="1200" dirty="0"/>
        </a:p>
      </dsp:txBody>
      <dsp:txXfrm>
        <a:off x="4329396" y="1358442"/>
        <a:ext cx="1181649" cy="2210716"/>
      </dsp:txXfrm>
    </dsp:sp>
    <dsp:sp modelId="{C09BD995-B86A-45A6-A710-E1AFF17AF8AF}">
      <dsp:nvSpPr>
        <dsp:cNvPr id="0" name=""/>
        <dsp:cNvSpPr/>
      </dsp:nvSpPr>
      <dsp:spPr>
        <a:xfrm>
          <a:off x="5481004" y="924367"/>
          <a:ext cx="403393" cy="31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5481004" y="986867"/>
        <a:ext cx="309642" cy="187502"/>
      </dsp:txXfrm>
    </dsp:sp>
    <dsp:sp modelId="{549D4F0E-EB50-4CE8-80E2-F7E10304BA33}">
      <dsp:nvSpPr>
        <dsp:cNvPr id="0" name=""/>
        <dsp:cNvSpPr/>
      </dsp:nvSpPr>
      <dsp:spPr>
        <a:xfrm>
          <a:off x="6051844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Training</a:t>
          </a:r>
          <a:endParaRPr lang="en-IN" sz="1300" kern="1200" dirty="0"/>
        </a:p>
      </dsp:txBody>
      <dsp:txXfrm>
        <a:off x="6051844" y="839557"/>
        <a:ext cx="1255175" cy="482121"/>
      </dsp:txXfrm>
    </dsp:sp>
    <dsp:sp modelId="{51E87ADC-F76D-4F82-98FB-25D09EBBBD03}">
      <dsp:nvSpPr>
        <dsp:cNvPr id="0" name=""/>
        <dsp:cNvSpPr/>
      </dsp:nvSpPr>
      <dsp:spPr>
        <a:xfrm>
          <a:off x="6308928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Trained 4 models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Regression, Naïve Bayes, Linear SVC and Random Forest</a:t>
          </a:r>
          <a:endParaRPr lang="en-IN" sz="1300" kern="1200" dirty="0"/>
        </a:p>
      </dsp:txBody>
      <dsp:txXfrm>
        <a:off x="6345691" y="1358442"/>
        <a:ext cx="1181649" cy="2210716"/>
      </dsp:txXfrm>
    </dsp:sp>
    <dsp:sp modelId="{93C8964C-4D30-4A29-8C71-283F52EBED6C}">
      <dsp:nvSpPr>
        <dsp:cNvPr id="0" name=""/>
        <dsp:cNvSpPr/>
      </dsp:nvSpPr>
      <dsp:spPr>
        <a:xfrm>
          <a:off x="7497299" y="924367"/>
          <a:ext cx="403393" cy="31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7497299" y="986867"/>
        <a:ext cx="309642" cy="187502"/>
      </dsp:txXfrm>
    </dsp:sp>
    <dsp:sp modelId="{95027C13-3635-4961-8BBF-EED31FE5B928}">
      <dsp:nvSpPr>
        <dsp:cNvPr id="0" name=""/>
        <dsp:cNvSpPr/>
      </dsp:nvSpPr>
      <dsp:spPr>
        <a:xfrm>
          <a:off x="8068140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Evaluation</a:t>
          </a:r>
          <a:endParaRPr lang="en-IN" sz="1300" kern="1200" dirty="0"/>
        </a:p>
      </dsp:txBody>
      <dsp:txXfrm>
        <a:off x="8068140" y="839557"/>
        <a:ext cx="1255175" cy="482121"/>
      </dsp:txXfrm>
    </dsp:sp>
    <dsp:sp modelId="{8497FDBE-9421-44E9-9197-189F092542A3}">
      <dsp:nvSpPr>
        <dsp:cNvPr id="0" name=""/>
        <dsp:cNvSpPr/>
      </dsp:nvSpPr>
      <dsp:spPr>
        <a:xfrm>
          <a:off x="8325224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Compared Models using metrics: precision, matrix, recall, and F1-score. </a:t>
          </a:r>
          <a:endParaRPr lang="en-IN" sz="1300" kern="1200" dirty="0"/>
        </a:p>
      </dsp:txBody>
      <dsp:txXfrm>
        <a:off x="8361987" y="1358442"/>
        <a:ext cx="1181649" cy="2210716"/>
      </dsp:txXfrm>
    </dsp:sp>
    <dsp:sp modelId="{4F188B82-FD45-4E21-B368-D704CFC63BBC}">
      <dsp:nvSpPr>
        <dsp:cNvPr id="0" name=""/>
        <dsp:cNvSpPr/>
      </dsp:nvSpPr>
      <dsp:spPr>
        <a:xfrm>
          <a:off x="9513595" y="924367"/>
          <a:ext cx="403393" cy="31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9513595" y="986867"/>
        <a:ext cx="309642" cy="187502"/>
      </dsp:txXfrm>
    </dsp:sp>
    <dsp:sp modelId="{1D9BF8CB-2680-4A9C-8CEC-BBE246F2021A}">
      <dsp:nvSpPr>
        <dsp:cNvPr id="0" name=""/>
        <dsp:cNvSpPr/>
      </dsp:nvSpPr>
      <dsp:spPr>
        <a:xfrm>
          <a:off x="10084435" y="839557"/>
          <a:ext cx="1255175" cy="723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Deployment</a:t>
          </a:r>
          <a:endParaRPr lang="en-IN" sz="1300" kern="1200" dirty="0"/>
        </a:p>
      </dsp:txBody>
      <dsp:txXfrm>
        <a:off x="10084435" y="839557"/>
        <a:ext cx="1255175" cy="482121"/>
      </dsp:txXfrm>
    </dsp:sp>
    <dsp:sp modelId="{0CF4FD7C-4B36-4971-97BA-99BC019B89E2}">
      <dsp:nvSpPr>
        <dsp:cNvPr id="0" name=""/>
        <dsp:cNvSpPr/>
      </dsp:nvSpPr>
      <dsp:spPr>
        <a:xfrm>
          <a:off x="10341519" y="1321679"/>
          <a:ext cx="1255175" cy="2284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Saved best model for predictor application</a:t>
          </a:r>
          <a:endParaRPr lang="en-IN" sz="1300" kern="1200" dirty="0"/>
        </a:p>
      </dsp:txBody>
      <dsp:txXfrm>
        <a:off x="10378282" y="1358442"/>
        <a:ext cx="1181649" cy="221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urses.algomau.ca/course/view.php?id=1285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918" y="1255261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Sentiment Analysis Of Movie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1683717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 Machine Learning(</a:t>
            </a:r>
            <a:r>
              <a:rPr lang="en-IN" sz="2000" b="0" i="0" u="sng" dirty="0">
                <a:solidFill>
                  <a:srgbClr val="00695F"/>
                </a:solidFill>
                <a:effectLst/>
                <a:latin typeface="-apple-system"/>
                <a:hlinkClick r:id="rId2" tooltip="COSC5406002 - Machine Learning (24F)"/>
              </a:rPr>
              <a:t>COSC540600224F</a:t>
            </a:r>
            <a:r>
              <a:rPr lang="en-US" sz="2000" dirty="0"/>
              <a:t>) Project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9181E-CE27-FB36-2BC8-985963E0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78" y="3106707"/>
            <a:ext cx="4719272" cy="3207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7DD88-DFFB-A244-0812-BF28F877662E}"/>
              </a:ext>
            </a:extLst>
          </p:cNvPr>
          <p:cNvSpPr txBox="1"/>
          <p:nvPr/>
        </p:nvSpPr>
        <p:spPr>
          <a:xfrm>
            <a:off x="725672" y="3858883"/>
            <a:ext cx="513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 : </a:t>
            </a:r>
            <a:endParaRPr lang="en-IN" sz="2000" b="1" i="0" u="sng" strike="noStrike" baseline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Ajmery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Sultana</a:t>
            </a:r>
          </a:p>
          <a:p>
            <a:endParaRPr lang="en-I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Submitted By:</a:t>
            </a:r>
          </a:p>
          <a:p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Hardiksinh Solanki (249531990)</a:t>
            </a:r>
          </a:p>
          <a:p>
            <a:r>
              <a:rPr lang="en-IN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Dikshaben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Patel (249432540)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46457-F737-02F4-F90B-8D663FA4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655" y="630773"/>
            <a:ext cx="2499147" cy="104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5E5A-7F40-37AC-EB50-8A404F98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25" y="187420"/>
            <a:ext cx="11029616" cy="1188720"/>
          </a:xfrm>
        </p:spPr>
        <p:txBody>
          <a:bodyPr/>
          <a:lstStyle/>
          <a:p>
            <a:r>
              <a:rPr lang="en-IN" dirty="0"/>
              <a:t>Main Libraries Used: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5F068B-C726-0D2E-588B-0DADF0B554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267" y="1955739"/>
            <a:ext cx="1198334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 (pd):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data loading, cleaning, and manipulation.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 (np):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handle numerical computations efficiently.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NLTK (Natural Language Toolkit):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preprocess text: remove stop words, apply stemming, and tokenize.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Scikit-Learn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Extraction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 Vectorizer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Converts text into numerical feature vectors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Training and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classifiers like Logistic Regression, Multinomial NB, Linear SVC, and Random Forest Classifier.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Metrics: Accuracy, Precision, Recall, F1-score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accuracy_score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etc.).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&amp; Seaborn: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create visualizations like word clouds and bar plots.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Cloud: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Generates word cloud visualizations to highlight the most frequent words in positive and negative reviews.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Saves and loads trained models and vectorizers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5C21-EC1D-B22F-2B95-302350D9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67" y="190322"/>
            <a:ext cx="11029616" cy="1188720"/>
          </a:xfrm>
        </p:spPr>
        <p:txBody>
          <a:bodyPr/>
          <a:lstStyle/>
          <a:p>
            <a:r>
              <a:rPr lang="en-IN" dirty="0"/>
              <a:t>MODELS AND EVALUATION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349828-FF5D-93E5-D0C4-CC6A847619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667" y="1397675"/>
            <a:ext cx="61510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Models we have trained for evaluation are as follows: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Naive Bayes.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 Support Vector Machine.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F325-B1A5-2F9F-9896-E6BF41C7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7" y="3989802"/>
            <a:ext cx="10787066" cy="17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91B2-0F02-F44C-2537-5D66FA74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11" y="-1184"/>
            <a:ext cx="11029616" cy="1188720"/>
          </a:xfrm>
        </p:spPr>
        <p:txBody>
          <a:bodyPr/>
          <a:lstStyle/>
          <a:p>
            <a:r>
              <a:rPr lang="en-IN" dirty="0"/>
              <a:t>RESULTS AND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BE829F-BAC6-C225-7B54-74034903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48920" y="1058697"/>
            <a:ext cx="4479023" cy="285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A01-BA08-F34B-A8FE-A25267B0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40" y="1137741"/>
            <a:ext cx="4343282" cy="2850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F93A5-FB8F-D173-8139-38E4080B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1" y="3908976"/>
            <a:ext cx="4536532" cy="2879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0BA255-1E0C-F6C4-2732-05F71E62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739" y="3908976"/>
            <a:ext cx="4376369" cy="2772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44462-ABA1-564B-E2B6-A1A6410A5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592" y="4968856"/>
            <a:ext cx="3096408" cy="14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5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EDA9-D72C-A281-C35E-5ABE4DE0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11" y="46548"/>
            <a:ext cx="11029616" cy="1188720"/>
          </a:xfrm>
        </p:spPr>
        <p:txBody>
          <a:bodyPr/>
          <a:lstStyle/>
          <a:p>
            <a:r>
              <a:rPr lang="en-IN" dirty="0"/>
              <a:t>CONCLUSION </a:t>
            </a:r>
            <a:r>
              <a:rPr lang="en-US" dirty="0"/>
              <a:t>Based on the Evaluation Metrics: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7414-A5D4-D11C-8F8B-EA59CBD2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63638"/>
            <a:ext cx="11029615" cy="4060286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for Accuracy and F1 Score: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achieves the highest </a:t>
            </a: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 (0.8724)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(0.8694)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making it the best-performing model in terms of balanced performance.</a:t>
            </a:r>
          </a:p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Fastest Training Model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Naive Bayes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the fastest training time (0.012 seconds), making it ideal for scenarios where speed is a priority.</a:t>
            </a:r>
          </a:p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Time-Consuming Model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takes the longest time to train (134.46 seconds), which is significantly slower than other models.</a:t>
            </a:r>
          </a:p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 Competition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SVC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comparable accuracy (0.8620) and F1 score (0.8652) to Logistic Regression but takes longer to train (2.37 seconds)</a:t>
            </a:r>
          </a:p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Trade-offs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</a:t>
            </a: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robust, it is computationally expensive and doesn't outperform Logistic Regression or Linear SVC in terms of accuracy or F1 score.</a:t>
            </a:r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22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413-9E44-696B-EDD1-1FE14E89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1" y="0"/>
            <a:ext cx="11029616" cy="1188720"/>
          </a:xfrm>
        </p:spPr>
        <p:txBody>
          <a:bodyPr/>
          <a:lstStyle/>
          <a:p>
            <a:r>
              <a:rPr lang="en-IN" dirty="0"/>
              <a:t>A SHORT DEMO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CCBCAF-17C5-F12C-D53F-43E03116B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383494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Sentiment Analysis Predictor - Google Chrome 2024-12-01 02-54-56">
            <a:hlinkClick r:id="" action="ppaction://media"/>
            <a:extLst>
              <a:ext uri="{FF2B5EF4-FFF2-40B4-BE49-F238E27FC236}">
                <a16:creationId xmlns:a16="http://schemas.microsoft.com/office/drawing/2014/main" id="{6B609016-D641-E73E-6231-63B0A1DAB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8286" y="1267220"/>
            <a:ext cx="8430883" cy="49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863C21-73EB-603C-A6F5-2722AC48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3203">
            <a:off x="4100423" y="1834813"/>
            <a:ext cx="3539534" cy="28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EFD6-0147-97E8-D224-D97BD1C1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67" y="535379"/>
            <a:ext cx="11029616" cy="1188720"/>
          </a:xfrm>
        </p:spPr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911-44E2-E5AE-9384-E14D33CA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0" y="1903792"/>
            <a:ext cx="11029615" cy="363448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INTRODUCTION TO SENTIMENT ANALYSSIS</a:t>
            </a:r>
          </a:p>
          <a:p>
            <a:r>
              <a:rPr lang="en-IN" dirty="0"/>
              <a:t>UNDERSTANDING THE PROBLEM STATEMENT</a:t>
            </a:r>
          </a:p>
          <a:p>
            <a:r>
              <a:rPr lang="en-IN" dirty="0"/>
              <a:t>DATASET DESCRIPTIONS</a:t>
            </a:r>
          </a:p>
          <a:p>
            <a:r>
              <a:rPr lang="en-IN" dirty="0"/>
              <a:t>PROCESS FLOW</a:t>
            </a:r>
          </a:p>
          <a:p>
            <a:r>
              <a:rPr lang="en-IN" dirty="0"/>
              <a:t>UNDERSTANDING PREPROCESSING</a:t>
            </a:r>
          </a:p>
          <a:p>
            <a:r>
              <a:rPr lang="en-IN" dirty="0"/>
              <a:t>MODELS AND EVALUATION</a:t>
            </a:r>
          </a:p>
          <a:p>
            <a:r>
              <a:rPr lang="en-IN" dirty="0"/>
              <a:t>RESULTS AND ANALYSIS</a:t>
            </a:r>
          </a:p>
          <a:p>
            <a:r>
              <a:rPr lang="en-IN" dirty="0"/>
              <a:t>A SHORT DEMO</a:t>
            </a:r>
          </a:p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5222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B5F0-6B00-7F8F-D4B5-A4E24422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08" y="236330"/>
            <a:ext cx="11029616" cy="1188720"/>
          </a:xfrm>
        </p:spPr>
        <p:txBody>
          <a:bodyPr/>
          <a:lstStyle/>
          <a:p>
            <a:r>
              <a:rPr lang="en-IN" dirty="0"/>
              <a:t>INTRODUCTION TO SENTIMENT ANALYSSIS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1F9715-3E09-02B3-D57C-9693A151C2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850" y="1666848"/>
            <a:ext cx="959832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sentiment analysis?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analysis is a Natural Language Processing (NLP) technique used to determine the emotional tone or sentiment expressed in text.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is it important in analyzing movie reviews?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Public Opinion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Decision-Making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 Systems</a:t>
            </a:r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Improvement</a:t>
            </a: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Movies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Trend Analysis</a:t>
            </a:r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 Office Prediction for market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Decisions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investments in movie productions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2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168-FD51-FE7D-50D1-5EB188DB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18" y="414609"/>
            <a:ext cx="11029616" cy="1188720"/>
          </a:xfrm>
        </p:spPr>
        <p:txBody>
          <a:bodyPr/>
          <a:lstStyle/>
          <a:p>
            <a:r>
              <a:rPr lang="en-IN" dirty="0"/>
              <a:t>Understanding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3BD2C-6AA9-E2D3-4697-A3C3463A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03329"/>
            <a:ext cx="11029615" cy="43720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determine whether a movie review is positive or negative based on its text?</a:t>
            </a: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Challenges: Processing natural language.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Converting textual data into numerical representations using techniques like Bag of Words (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or TF-IDF.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data is unstructured and noisy, with slang, abbreviations, and misspellings (e.g., "gr8 movie!" vs. "great movie!").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Detecting sarcasm or irony is difficult (e.g., "This movie deserves an Oscar... for worst film!").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Phrases like "not bad" need special handling as they imply positivity despite the presence of "not."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analysis for movie reviews is both a fascinating and demanding task, requiring robust preprocessing and careful model selection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5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C34B-B8D3-795C-315E-B5EAE9B9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0" y="190322"/>
            <a:ext cx="11029616" cy="1188720"/>
          </a:xfrm>
        </p:spPr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1E0310-2A8A-E662-60FC-AC979F6F9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181" y="1249201"/>
            <a:ext cx="593111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IMDB Dataset of 50K Movie Reviews.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50,000 reviews.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Positive (1) and Negative (0).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Missing Values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2 Duplicate Values Removed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D6EBD-B785-0F30-068B-8D03AD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1" y="3021964"/>
            <a:ext cx="4815233" cy="3618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D75A9-6066-F539-9DCF-5E33D15E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62" y="4265216"/>
            <a:ext cx="4838735" cy="19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53D1-F4DE-8E9A-2F9E-DC01CF96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16" y="339847"/>
            <a:ext cx="11029616" cy="118872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IN" dirty="0" err="1"/>
              <a:t>rocess</a:t>
            </a:r>
            <a:r>
              <a:rPr lang="en-IN" dirty="0"/>
              <a:t> </a:t>
            </a:r>
            <a:r>
              <a:rPr lang="en-IN" dirty="0" err="1"/>
              <a:t>FLow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3B8E314-2038-A6B4-7154-BD6B5E78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480820"/>
              </p:ext>
            </p:extLst>
          </p:nvPr>
        </p:nvGraphicFramePr>
        <p:xfrm>
          <a:off x="293297" y="1817298"/>
          <a:ext cx="11599653" cy="4445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41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1699-D189-C389-C218-2BE778A7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35" y="47220"/>
            <a:ext cx="11029616" cy="1188720"/>
          </a:xfrm>
        </p:spPr>
        <p:txBody>
          <a:bodyPr/>
          <a:lstStyle/>
          <a:p>
            <a:r>
              <a:rPr lang="en-IN" dirty="0"/>
              <a:t>UNDERSTANDING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CF7B-96BA-9129-C65C-3CAA7675A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71" y="2050261"/>
            <a:ext cx="11029615" cy="363448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text to Lowercase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HTML tags, punctuation, and special characters.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stop words, non-alphabetic characters and extra spaces.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Stemming the Data.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preprocessing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"This movie is AMAZING!! Loved it!"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preprocessing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"movie amazing loved"</a:t>
            </a:r>
          </a:p>
          <a:p>
            <a:r>
              <a:rPr lang="en-IN" sz="1600" dirty="0"/>
              <a:t>Feature Extraction using Bag of Words</a:t>
            </a:r>
          </a:p>
          <a:p>
            <a:pPr lvl="1"/>
            <a:r>
              <a:rPr lang="en-IN" dirty="0"/>
              <a:t>Reviews : “loved movie” , “amazing acting” , “amazing movie acting”</a:t>
            </a:r>
          </a:p>
          <a:p>
            <a:pPr lvl="1"/>
            <a:r>
              <a:rPr lang="en-US" dirty="0"/>
              <a:t>Word Index:     loved    movie    amazing    acting</a:t>
            </a:r>
          </a:p>
          <a:p>
            <a:pPr lvl="1"/>
            <a:r>
              <a:rPr lang="en-US" dirty="0"/>
              <a:t>Review 1:       1        1        0          0</a:t>
            </a:r>
          </a:p>
          <a:p>
            <a:pPr lvl="1"/>
            <a:r>
              <a:rPr lang="en-US" dirty="0"/>
              <a:t>Review 2:       0        0        1          1</a:t>
            </a:r>
          </a:p>
          <a:p>
            <a:pPr lvl="1"/>
            <a:r>
              <a:rPr lang="en-US" dirty="0"/>
              <a:t>Review 3:       0        1        1          1</a:t>
            </a:r>
            <a:endParaRPr lang="en-IN" dirty="0"/>
          </a:p>
          <a:p>
            <a:r>
              <a:rPr lang="en-IN" sz="1600" dirty="0"/>
              <a:t>Word Cloud</a:t>
            </a:r>
          </a:p>
        </p:txBody>
      </p:sp>
    </p:spTree>
    <p:extLst>
      <p:ext uri="{BB962C8B-B14F-4D97-AF65-F5344CB8AC3E}">
        <p14:creationId xmlns:p14="http://schemas.microsoft.com/office/powerpoint/2010/main" val="76425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6515-2BC4-0975-EAEC-8A581839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0" y="132813"/>
            <a:ext cx="11029616" cy="1188720"/>
          </a:xfrm>
        </p:spPr>
        <p:txBody>
          <a:bodyPr/>
          <a:lstStyle/>
          <a:p>
            <a:r>
              <a:rPr lang="en-US" dirty="0"/>
              <a:t>WORD CLOUD BEFORE and AFTER PRE-PROCESSING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3E7CC-506D-C4C7-B3BF-714117D2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3" y="2387732"/>
            <a:ext cx="5540391" cy="3282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DCF4C-A125-20B1-68E6-D141BC4F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13" y="2387732"/>
            <a:ext cx="5736155" cy="3282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225C6-6454-C7B3-3118-4E4C07B5C5C1}"/>
              </a:ext>
            </a:extLst>
          </p:cNvPr>
          <p:cNvSpPr txBox="1"/>
          <p:nvPr/>
        </p:nvSpPr>
        <p:spPr>
          <a:xfrm>
            <a:off x="1069705" y="5890056"/>
            <a:ext cx="101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PRE-PROCESSING					AFTER PRE-PROCESSING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83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AED64-50A9-1ABE-DE04-EEE04F01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62DD-1B25-663B-98D4-DCC7DC44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35" y="47220"/>
            <a:ext cx="11029616" cy="1188720"/>
          </a:xfrm>
        </p:spPr>
        <p:txBody>
          <a:bodyPr/>
          <a:lstStyle/>
          <a:p>
            <a:r>
              <a:rPr lang="en-IN" dirty="0"/>
              <a:t>IMPORTANCE OF Data PREPROCESSING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F9817-599D-6D3D-18E8-2CA27AE7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7" y="3691881"/>
            <a:ext cx="5722189" cy="313183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DC86A4-847D-EB93-07DB-853E63E7F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65" y="3657600"/>
            <a:ext cx="5871560" cy="32004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ABC60-BD9F-C8CB-1CB0-C55ED0ED4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21" y="779233"/>
            <a:ext cx="4502988" cy="2791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23060-B3AA-25B4-836B-3996C5FD5F46}"/>
              </a:ext>
            </a:extLst>
          </p:cNvPr>
          <p:cNvSpPr txBox="1"/>
          <p:nvPr/>
        </p:nvSpPr>
        <p:spPr>
          <a:xfrm>
            <a:off x="362309" y="1397675"/>
            <a:ext cx="5733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EDA Foundation: </a:t>
            </a:r>
            <a:r>
              <a:rPr lang="en-IN" dirty="0"/>
              <a:t>Word Cloud and Frequent Word Analysis are essential for understanding data before modelling.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Model Improvement:</a:t>
            </a:r>
            <a:r>
              <a:rPr lang="en-US" dirty="0"/>
              <a:t> Helps refine preprocessing steps (e.g., stop word removal, html tags removal, special characters removal, stemming).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Interpretability:</a:t>
            </a:r>
            <a:r>
              <a:rPr lang="en-US" dirty="0"/>
              <a:t> Makes insights more accessible and actionable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1308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{82949056-A59C-414C-83AE-3881D600834F}tf33552983_win32</Template>
  <TotalTime>449</TotalTime>
  <Words>902</Words>
  <Application>Microsoft Office PowerPoint</Application>
  <PresentationFormat>Widescreen</PresentationFormat>
  <Paragraphs>120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Franklin Gothic Book</vt:lpstr>
      <vt:lpstr>Franklin Gothic Demi</vt:lpstr>
      <vt:lpstr>Wingdings</vt:lpstr>
      <vt:lpstr>Wingdings 2</vt:lpstr>
      <vt:lpstr>DividendVTI</vt:lpstr>
      <vt:lpstr>Sentiment Analysis Of Movie Reviews</vt:lpstr>
      <vt:lpstr>Outline</vt:lpstr>
      <vt:lpstr>INTRODUCTION TO SENTIMENT ANALYSSIS</vt:lpstr>
      <vt:lpstr>Understanding the Problem Statement</vt:lpstr>
      <vt:lpstr>Dataset Description</vt:lpstr>
      <vt:lpstr>Process FLow</vt:lpstr>
      <vt:lpstr>UNDERSTANDING Data PREPROCESSING</vt:lpstr>
      <vt:lpstr>WORD CLOUD BEFORE and AFTER PRE-PROCESSING</vt:lpstr>
      <vt:lpstr>IMPORTANCE OF Data PREPROCESSING </vt:lpstr>
      <vt:lpstr>Main Libraries Used:</vt:lpstr>
      <vt:lpstr>MODELS AND EVALUATION</vt:lpstr>
      <vt:lpstr>RESULTS AND ANALYSIS</vt:lpstr>
      <vt:lpstr>CONCLUSION Based on the Evaluation Metrics:</vt:lpstr>
      <vt:lpstr>A SHORT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Hardiksinh Solanki</dc:creator>
  <cp:lastModifiedBy>Hardiksinh Solanki</cp:lastModifiedBy>
  <cp:revision>11</cp:revision>
  <dcterms:created xsi:type="dcterms:W3CDTF">2024-12-01T02:45:34Z</dcterms:created>
  <dcterms:modified xsi:type="dcterms:W3CDTF">2024-12-02T16:36:45Z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